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5" r:id="rId3"/>
    <p:sldId id="257" r:id="rId4"/>
    <p:sldId id="264" r:id="rId5"/>
    <p:sldId id="258" r:id="rId6"/>
    <p:sldId id="260" r:id="rId7"/>
    <p:sldId id="259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B8B4F1-EC03-47EA-BE29-96CAAF7C21AD}">
          <p14:sldIdLst>
            <p14:sldId id="256"/>
            <p14:sldId id="265"/>
            <p14:sldId id="257"/>
            <p14:sldId id="264"/>
            <p14:sldId id="258"/>
            <p14:sldId id="260"/>
            <p14:sldId id="259"/>
            <p14:sldId id="263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Canamar" userId="32338c8f-4e41-48e3-98a5-2a36eeb92941" providerId="ADAL" clId="{121BCBBC-4A49-4559-972C-E346D516487B}"/>
    <pc:docChg chg="custSel addSld delSld modSld sldOrd modSection">
      <pc:chgData name="Jorge Canamar" userId="32338c8f-4e41-48e3-98a5-2a36eeb92941" providerId="ADAL" clId="{121BCBBC-4A49-4559-972C-E346D516487B}" dt="2022-01-10T21:23:19.805" v="2210" actId="20577"/>
      <pc:docMkLst>
        <pc:docMk/>
      </pc:docMkLst>
      <pc:sldChg chg="modSp mod">
        <pc:chgData name="Jorge Canamar" userId="32338c8f-4e41-48e3-98a5-2a36eeb92941" providerId="ADAL" clId="{121BCBBC-4A49-4559-972C-E346D516487B}" dt="2022-01-10T20:26:44.841" v="226" actId="20577"/>
        <pc:sldMkLst>
          <pc:docMk/>
          <pc:sldMk cId="2190804949" sldId="257"/>
        </pc:sldMkLst>
        <pc:spChg chg="mod">
          <ac:chgData name="Jorge Canamar" userId="32338c8f-4e41-48e3-98a5-2a36eeb92941" providerId="ADAL" clId="{121BCBBC-4A49-4559-972C-E346D516487B}" dt="2022-01-10T20:26:44.841" v="226" actId="20577"/>
          <ac:spMkLst>
            <pc:docMk/>
            <pc:sldMk cId="2190804949" sldId="257"/>
            <ac:spMk id="3" creationId="{5167970D-4A72-4E23-A8FB-6856148648D6}"/>
          </ac:spMkLst>
        </pc:spChg>
      </pc:sldChg>
      <pc:sldChg chg="modSp mod">
        <pc:chgData name="Jorge Canamar" userId="32338c8f-4e41-48e3-98a5-2a36eeb92941" providerId="ADAL" clId="{121BCBBC-4A49-4559-972C-E346D516487B}" dt="2022-01-10T21:17:59.755" v="2180" actId="20577"/>
        <pc:sldMkLst>
          <pc:docMk/>
          <pc:sldMk cId="189100760" sldId="258"/>
        </pc:sldMkLst>
        <pc:spChg chg="mod">
          <ac:chgData name="Jorge Canamar" userId="32338c8f-4e41-48e3-98a5-2a36eeb92941" providerId="ADAL" clId="{121BCBBC-4A49-4559-972C-E346D516487B}" dt="2022-01-10T21:17:59.755" v="2180" actId="20577"/>
          <ac:spMkLst>
            <pc:docMk/>
            <pc:sldMk cId="189100760" sldId="258"/>
            <ac:spMk id="3" creationId="{13394ED3-AB59-4473-AC6D-8799D89B09A5}"/>
          </ac:spMkLst>
        </pc:spChg>
      </pc:sldChg>
      <pc:sldChg chg="ord">
        <pc:chgData name="Jorge Canamar" userId="32338c8f-4e41-48e3-98a5-2a36eeb92941" providerId="ADAL" clId="{121BCBBC-4A49-4559-972C-E346D516487B}" dt="2022-01-10T21:20:20.441" v="2182"/>
        <pc:sldMkLst>
          <pc:docMk/>
          <pc:sldMk cId="2922491356" sldId="260"/>
        </pc:sldMkLst>
      </pc:sldChg>
      <pc:sldChg chg="addSp delSp modSp mod">
        <pc:chgData name="Jorge Canamar" userId="32338c8f-4e41-48e3-98a5-2a36eeb92941" providerId="ADAL" clId="{121BCBBC-4A49-4559-972C-E346D516487B}" dt="2022-01-10T21:23:19.805" v="2210" actId="20577"/>
        <pc:sldMkLst>
          <pc:docMk/>
          <pc:sldMk cId="1248169831" sldId="262"/>
        </pc:sldMkLst>
        <pc:spChg chg="del">
          <ac:chgData name="Jorge Canamar" userId="32338c8f-4e41-48e3-98a5-2a36eeb92941" providerId="ADAL" clId="{121BCBBC-4A49-4559-972C-E346D516487B}" dt="2022-01-04T21:53:50.318" v="0" actId="21"/>
          <ac:spMkLst>
            <pc:docMk/>
            <pc:sldMk cId="1248169831" sldId="262"/>
            <ac:spMk id="5" creationId="{EF1A5027-F2A0-4F84-A91A-B9550B5ACE8F}"/>
          </ac:spMkLst>
        </pc:spChg>
        <pc:spChg chg="add mod">
          <ac:chgData name="Jorge Canamar" userId="32338c8f-4e41-48e3-98a5-2a36eeb92941" providerId="ADAL" clId="{121BCBBC-4A49-4559-972C-E346D516487B}" dt="2022-01-10T21:23:19.805" v="2210" actId="20577"/>
          <ac:spMkLst>
            <pc:docMk/>
            <pc:sldMk cId="1248169831" sldId="262"/>
            <ac:spMk id="7" creationId="{B5269D48-6553-4414-9C0A-1681864479E8}"/>
          </ac:spMkLst>
        </pc:spChg>
      </pc:sldChg>
      <pc:sldChg chg="modSp mod">
        <pc:chgData name="Jorge Canamar" userId="32338c8f-4e41-48e3-98a5-2a36eeb92941" providerId="ADAL" clId="{121BCBBC-4A49-4559-972C-E346D516487B}" dt="2022-01-10T20:53:17.971" v="1031" actId="20577"/>
        <pc:sldMkLst>
          <pc:docMk/>
          <pc:sldMk cId="2885955251" sldId="263"/>
        </pc:sldMkLst>
        <pc:spChg chg="mod">
          <ac:chgData name="Jorge Canamar" userId="32338c8f-4e41-48e3-98a5-2a36eeb92941" providerId="ADAL" clId="{121BCBBC-4A49-4559-972C-E346D516487B}" dt="2022-01-10T20:53:17.971" v="1031" actId="20577"/>
          <ac:spMkLst>
            <pc:docMk/>
            <pc:sldMk cId="2885955251" sldId="263"/>
            <ac:spMk id="3" creationId="{471FD949-AF72-435E-A53E-5A0A49A36C1F}"/>
          </ac:spMkLst>
        </pc:spChg>
      </pc:sldChg>
      <pc:sldChg chg="modSp mod">
        <pc:chgData name="Jorge Canamar" userId="32338c8f-4e41-48e3-98a5-2a36eeb92941" providerId="ADAL" clId="{121BCBBC-4A49-4559-972C-E346D516487B}" dt="2022-01-10T21:12:05.917" v="1616" actId="20577"/>
        <pc:sldMkLst>
          <pc:docMk/>
          <pc:sldMk cId="1343759882" sldId="264"/>
        </pc:sldMkLst>
        <pc:spChg chg="mod">
          <ac:chgData name="Jorge Canamar" userId="32338c8f-4e41-48e3-98a5-2a36eeb92941" providerId="ADAL" clId="{121BCBBC-4A49-4559-972C-E346D516487B}" dt="2022-01-10T21:12:05.917" v="1616" actId="20577"/>
          <ac:spMkLst>
            <pc:docMk/>
            <pc:sldMk cId="1343759882" sldId="264"/>
            <ac:spMk id="3" creationId="{3CC86213-6961-4750-9306-8F05986B6378}"/>
          </ac:spMkLst>
        </pc:spChg>
      </pc:sldChg>
      <pc:sldChg chg="modSp new mod">
        <pc:chgData name="Jorge Canamar" userId="32338c8f-4e41-48e3-98a5-2a36eeb92941" providerId="ADAL" clId="{121BCBBC-4A49-4559-972C-E346D516487B}" dt="2022-01-10T20:58:01.159" v="1353" actId="20577"/>
        <pc:sldMkLst>
          <pc:docMk/>
          <pc:sldMk cId="2326632890" sldId="265"/>
        </pc:sldMkLst>
        <pc:spChg chg="mod">
          <ac:chgData name="Jorge Canamar" userId="32338c8f-4e41-48e3-98a5-2a36eeb92941" providerId="ADAL" clId="{121BCBBC-4A49-4559-972C-E346D516487B}" dt="2022-01-10T20:55:30.208" v="1056" actId="20577"/>
          <ac:spMkLst>
            <pc:docMk/>
            <pc:sldMk cId="2326632890" sldId="265"/>
            <ac:spMk id="2" creationId="{CDD53C60-E111-40B0-B135-4C74CABA8822}"/>
          </ac:spMkLst>
        </pc:spChg>
        <pc:spChg chg="mod">
          <ac:chgData name="Jorge Canamar" userId="32338c8f-4e41-48e3-98a5-2a36eeb92941" providerId="ADAL" clId="{121BCBBC-4A49-4559-972C-E346D516487B}" dt="2022-01-10T20:58:01.159" v="1353" actId="20577"/>
          <ac:spMkLst>
            <pc:docMk/>
            <pc:sldMk cId="2326632890" sldId="265"/>
            <ac:spMk id="3" creationId="{0ED3D05F-36CF-4434-93F8-6BA71779BD8B}"/>
          </ac:spMkLst>
        </pc:spChg>
      </pc:sldChg>
      <pc:sldChg chg="modSp new del mod">
        <pc:chgData name="Jorge Canamar" userId="32338c8f-4e41-48e3-98a5-2a36eeb92941" providerId="ADAL" clId="{121BCBBC-4A49-4559-972C-E346D516487B}" dt="2022-01-10T21:06:03.043" v="1463" actId="2696"/>
        <pc:sldMkLst>
          <pc:docMk/>
          <pc:sldMk cId="749426220" sldId="266"/>
        </pc:sldMkLst>
        <pc:spChg chg="mod">
          <ac:chgData name="Jorge Canamar" userId="32338c8f-4e41-48e3-98a5-2a36eeb92941" providerId="ADAL" clId="{121BCBBC-4A49-4559-972C-E346D516487B}" dt="2022-01-10T20:58:35.666" v="1400" actId="20577"/>
          <ac:spMkLst>
            <pc:docMk/>
            <pc:sldMk cId="749426220" sldId="266"/>
            <ac:spMk id="2" creationId="{9BAB7B7F-1AA8-4D37-BA97-B3F263CFA7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6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5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3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6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21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0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8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0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4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106596-AF13-4008-A825-FD1571DAAD1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6CB0B3C-518A-4371-BA17-B896D4DFC4E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79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ros/pgdt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643467"/>
            <a:ext cx="6255026" cy="5054008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PGDTF Meeting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472F8-F0CC-4B07-B2D2-0233DE878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en-US" dirty="0"/>
              <a:t>01/11/2021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952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53C60-E111-40B0-B135-4C74CABA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3D05F-36CF-4434-93F8-6BA71779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PGDTF Leadership</a:t>
            </a:r>
          </a:p>
          <a:p>
            <a:r>
              <a:rPr lang="en-US" dirty="0"/>
              <a:t>Review of 11/16/2021 PGDTF meeting minutes</a:t>
            </a:r>
          </a:p>
          <a:p>
            <a:r>
              <a:rPr lang="en-US" dirty="0"/>
              <a:t>2021 End-of-year update</a:t>
            </a:r>
          </a:p>
          <a:p>
            <a:pPr lvl="1"/>
            <a:r>
              <a:rPr lang="en-US" dirty="0"/>
              <a:t>SCR 818 Update</a:t>
            </a:r>
          </a:p>
          <a:p>
            <a:r>
              <a:rPr lang="en-US" dirty="0"/>
              <a:t>PGDTF 2022 Activities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3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BFFD6-F3DE-460B-9AA6-0D140F6FE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PGDTF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970D-4A72-4E23-A8FB-685614864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Jorge Canamar – Sharyland Utilities</a:t>
            </a:r>
          </a:p>
          <a:p>
            <a:r>
              <a:rPr lang="en-US" dirty="0"/>
              <a:t>Vice Chair: TBD</a:t>
            </a:r>
          </a:p>
        </p:txBody>
      </p:sp>
    </p:spTree>
    <p:extLst>
      <p:ext uri="{BB962C8B-B14F-4D97-AF65-F5344CB8AC3E}">
        <p14:creationId xmlns:p14="http://schemas.microsoft.com/office/powerpoint/2010/main" val="219080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9438-54D6-4716-B114-AD29AC934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End-of-year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6213-6961-4750-9306-8F05986B6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GMDVA report and results were posted on 12/23/2021</a:t>
            </a:r>
          </a:p>
          <a:p>
            <a:pPr lvl="1"/>
            <a:r>
              <a:rPr lang="en-US" dirty="0"/>
              <a:t>For both the benchmark and supplemental GMDVAs (TPL-007-4 R4)</a:t>
            </a:r>
          </a:p>
          <a:p>
            <a:pPr lvl="2"/>
            <a:r>
              <a:rPr lang="en-US" dirty="0"/>
              <a:t>No steady state voltage criteria violations were identified</a:t>
            </a:r>
          </a:p>
          <a:p>
            <a:pPr lvl="2"/>
            <a:r>
              <a:rPr lang="en-US" dirty="0"/>
              <a:t>No cascading events were identified</a:t>
            </a:r>
          </a:p>
          <a:p>
            <a:pPr lvl="1"/>
            <a:r>
              <a:rPr lang="en-US" dirty="0"/>
              <a:t>Therefore, no Correction Action Plans (CAPs) were needed for the benchmark or supplemental GMD events (TPL-007-4 R7 &amp; R8 )</a:t>
            </a:r>
          </a:p>
          <a:p>
            <a:pPr lvl="1"/>
            <a:r>
              <a:rPr lang="en-US" dirty="0"/>
              <a:t>Next model build will be in 2024</a:t>
            </a:r>
          </a:p>
          <a:p>
            <a:r>
              <a:rPr lang="en-US" dirty="0"/>
              <a:t>SCR 818 was recommended for approval during the 12/14/2021 PRS meeting</a:t>
            </a:r>
          </a:p>
          <a:p>
            <a:pPr lvl="1"/>
            <a:r>
              <a:rPr lang="en-US" dirty="0"/>
              <a:t>SCR 818 proposes to modify the NMMS and topology processor to incorporate GIC modeling data for maintaining GIC system models for ERCOT</a:t>
            </a:r>
          </a:p>
          <a:p>
            <a:pPr lvl="1"/>
            <a:r>
              <a:rPr lang="en-US" dirty="0"/>
              <a:t>Next steps – impact analysis consideration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F2836-9997-4DC1-A130-1EC76034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PGDTF 2022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94ED3-AB59-4473-AC6D-8799D89B0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Review and update PGDTF related documents as needed </a:t>
            </a:r>
          </a:p>
          <a:p>
            <a:pPr lvl="1"/>
            <a:r>
              <a:rPr lang="en-US" dirty="0"/>
              <a:t>PGDTF scope (last approved 12/03/2020)</a:t>
            </a:r>
          </a:p>
          <a:p>
            <a:r>
              <a:rPr lang="en-US" dirty="0"/>
              <a:t>Continue discussions and determine whether PGDTF will become a working group or if our activities will be passed on to an existing working group</a:t>
            </a:r>
          </a:p>
          <a:p>
            <a:r>
              <a:rPr lang="en-US" dirty="0"/>
              <a:t>TPL-007-4 R4 Benchmark GMD Vulnerability Assessment</a:t>
            </a:r>
          </a:p>
          <a:p>
            <a:pPr lvl="1"/>
            <a:r>
              <a:rPr lang="en-US" dirty="0"/>
              <a:t>Continue discussions to determine best time to begin the case build process</a:t>
            </a:r>
          </a:p>
          <a:p>
            <a:pPr lvl="2"/>
            <a:r>
              <a:rPr lang="en-US" dirty="0"/>
              <a:t>Next model build will be in 2024</a:t>
            </a:r>
          </a:p>
          <a:p>
            <a:pPr lvl="1"/>
            <a:r>
              <a:rPr lang="en-US" dirty="0"/>
              <a:t>Continued maintenance of the data base will be important</a:t>
            </a:r>
          </a:p>
          <a:p>
            <a:pPr lvl="2"/>
            <a:r>
              <a:rPr lang="en-US" dirty="0"/>
              <a:t>SCR 818</a:t>
            </a:r>
          </a:p>
          <a:p>
            <a:pPr lvl="2"/>
            <a:r>
              <a:rPr lang="en-US" dirty="0"/>
              <a:t>Meanwhile it can be done internally by each entity</a:t>
            </a:r>
          </a:p>
          <a:p>
            <a:r>
              <a:rPr lang="en-US" dirty="0"/>
              <a:t>Continued support for SCR 818</a:t>
            </a:r>
          </a:p>
          <a:p>
            <a:r>
              <a:rPr lang="en-US" dirty="0"/>
              <a:t>Monitor GMD-related activities at FERC, IEEE, NERC and EPRI</a:t>
            </a:r>
          </a:p>
          <a:p>
            <a:r>
              <a:rPr lang="en-US" dirty="0"/>
              <a:t>Additional suggestions?</a:t>
            </a:r>
          </a:p>
        </p:txBody>
      </p:sp>
    </p:spTree>
    <p:extLst>
      <p:ext uri="{BB962C8B-B14F-4D97-AF65-F5344CB8AC3E}">
        <p14:creationId xmlns:p14="http://schemas.microsoft.com/office/powerpoint/2010/main" val="18910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6311-2828-4666-B0A6-4B53855A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and State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71C76-6ECB-42BC-8E8E-032F68530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NERCT GMDTF</a:t>
            </a:r>
          </a:p>
          <a:p>
            <a:r>
              <a:rPr lang="en-US" dirty="0"/>
              <a:t>Monitor GMD-related activities at</a:t>
            </a:r>
          </a:p>
          <a:p>
            <a:pPr lvl="1"/>
            <a:r>
              <a:rPr lang="en-US" dirty="0"/>
              <a:t>FERC</a:t>
            </a:r>
          </a:p>
          <a:p>
            <a:pPr lvl="1"/>
            <a:r>
              <a:rPr lang="en-US" dirty="0"/>
              <a:t>IEEE</a:t>
            </a:r>
          </a:p>
          <a:p>
            <a:pPr lvl="1"/>
            <a:r>
              <a:rPr lang="en-US" dirty="0"/>
              <a:t>EPRI</a:t>
            </a:r>
          </a:p>
        </p:txBody>
      </p:sp>
    </p:spTree>
    <p:extLst>
      <p:ext uri="{BB962C8B-B14F-4D97-AF65-F5344CB8AC3E}">
        <p14:creationId xmlns:p14="http://schemas.microsoft.com/office/powerpoint/2010/main" val="292249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DCD5-D9A5-4F52-B5B4-31CE8C808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PGDTF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AE53-F744-4C40-9AC4-4B689AFAC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documents can be found at:</a:t>
            </a:r>
          </a:p>
          <a:p>
            <a:pPr lvl="1"/>
            <a:r>
              <a:rPr lang="en-US" dirty="0">
                <a:hlinkClick r:id="rId2"/>
              </a:rPr>
              <a:t>https://www.ercot.com/committees/ros/pgdtf</a:t>
            </a:r>
            <a:r>
              <a:rPr lang="en-US" dirty="0"/>
              <a:t> </a:t>
            </a:r>
          </a:p>
          <a:p>
            <a:r>
              <a:rPr lang="en-US" dirty="0"/>
              <a:t>List of documents:</a:t>
            </a:r>
          </a:p>
          <a:p>
            <a:pPr lvl="1"/>
            <a:r>
              <a:rPr lang="en-US" dirty="0"/>
              <a:t>Scope</a:t>
            </a:r>
          </a:p>
          <a:p>
            <a:pPr lvl="1"/>
            <a:r>
              <a:rPr lang="en-US" dirty="0"/>
              <a:t>Procedure Manual</a:t>
            </a:r>
          </a:p>
          <a:p>
            <a:pPr lvl="1"/>
            <a:r>
              <a:rPr lang="en-US" dirty="0"/>
              <a:t>Planning Guides</a:t>
            </a:r>
          </a:p>
          <a:p>
            <a:pPr lvl="1"/>
            <a:r>
              <a:rPr lang="en-US" dirty="0"/>
              <a:t>Reliability Standards TPL 007-1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1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F3FA-05AD-4F4A-94E4-1634C29C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PGDTF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FD949-AF72-435E-A53E-5A0A49A36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Meetings Dates:</a:t>
            </a:r>
          </a:p>
          <a:p>
            <a:pPr lvl="1"/>
            <a:r>
              <a:rPr lang="en-US" dirty="0"/>
              <a:t>01/11/2022</a:t>
            </a:r>
          </a:p>
          <a:p>
            <a:pPr lvl="1"/>
            <a:r>
              <a:rPr lang="en-US" dirty="0"/>
              <a:t>03/22/2022</a:t>
            </a:r>
          </a:p>
          <a:p>
            <a:pPr lvl="1"/>
            <a:r>
              <a:rPr lang="en-US" dirty="0"/>
              <a:t>05/10/2022</a:t>
            </a:r>
          </a:p>
          <a:p>
            <a:pPr lvl="1"/>
            <a:r>
              <a:rPr lang="en-US" dirty="0"/>
              <a:t>07/18/2022</a:t>
            </a:r>
          </a:p>
          <a:p>
            <a:pPr lvl="1"/>
            <a:r>
              <a:rPr lang="en-US" dirty="0"/>
              <a:t>09/21/2022</a:t>
            </a:r>
          </a:p>
          <a:p>
            <a:pPr lvl="1"/>
            <a:r>
              <a:rPr lang="en-US" dirty="0"/>
              <a:t>11/15/2022</a:t>
            </a:r>
          </a:p>
        </p:txBody>
      </p:sp>
    </p:spTree>
    <p:extLst>
      <p:ext uri="{BB962C8B-B14F-4D97-AF65-F5344CB8AC3E}">
        <p14:creationId xmlns:p14="http://schemas.microsoft.com/office/powerpoint/2010/main" val="288595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Questions or Comments?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69D48-6553-4414-9C0A-168186447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jcanamar@huntutility.com</a:t>
            </a:r>
          </a:p>
        </p:txBody>
      </p:sp>
    </p:spTree>
    <p:extLst>
      <p:ext uri="{BB962C8B-B14F-4D97-AF65-F5344CB8AC3E}">
        <p14:creationId xmlns:p14="http://schemas.microsoft.com/office/powerpoint/2010/main" val="12481698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196</TotalTime>
  <Words>318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PGDTF Meeting</vt:lpstr>
      <vt:lpstr>Agenda</vt:lpstr>
      <vt:lpstr>PGDTF Leadership</vt:lpstr>
      <vt:lpstr>2021 End-of-year update</vt:lpstr>
      <vt:lpstr>PGDTF 2022 Activities</vt:lpstr>
      <vt:lpstr>Federal and State Activities</vt:lpstr>
      <vt:lpstr>PGDTF Documents</vt:lpstr>
      <vt:lpstr>2022 PGDTF Meeting Dates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Meeting</dc:title>
  <dc:creator>Jorge Canamar</dc:creator>
  <cp:lastModifiedBy>Jorge Canamar</cp:lastModifiedBy>
  <cp:revision>4</cp:revision>
  <dcterms:created xsi:type="dcterms:W3CDTF">2022-01-04T19:55:47Z</dcterms:created>
  <dcterms:modified xsi:type="dcterms:W3CDTF">2022-01-10T21:23:25Z</dcterms:modified>
</cp:coreProperties>
</file>