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096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7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669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3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10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9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6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4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1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5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/>
          </a:bodyPr>
          <a:lstStyle/>
          <a:p>
            <a:r>
              <a:rPr lang="en-US" dirty="0"/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r>
              <a:rPr lang="en-US" dirty="0"/>
              <a:t>RMS: January 11, 2022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43020000">
            <a:off x="6437841" y="373505"/>
            <a:ext cx="4208217" cy="38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 anchor="t">
            <a:norm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December Meeting</a:t>
            </a:r>
          </a:p>
          <a:p>
            <a:pPr lvl="1"/>
            <a:r>
              <a:rPr lang="en-US" sz="2800" dirty="0">
                <a:latin typeface="Franklin Gothic Demi Cond" panose="020B0706030402020204" pitchFamily="34" charset="0"/>
              </a:rPr>
              <a:t>CBCI Discussion</a:t>
            </a:r>
          </a:p>
          <a:p>
            <a:pPr lvl="1"/>
            <a:r>
              <a:rPr lang="en-US" sz="2600" dirty="0">
                <a:latin typeface="Franklin Gothic Demi Cond" panose="020B0706030402020204" pitchFamily="34" charset="0"/>
              </a:rPr>
              <a:t>finalized 5.0 Matrix</a:t>
            </a:r>
          </a:p>
          <a:p>
            <a:pPr lvl="1"/>
            <a:r>
              <a:rPr lang="en-US" sz="2600" dirty="0">
                <a:latin typeface="Franklin Gothic Demi Cond" panose="020B0706030402020204" pitchFamily="34" charset="0"/>
              </a:rPr>
              <a:t>Goals and Accomplishments</a:t>
            </a: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 anchor="t">
            <a:normAutofit/>
          </a:bodyPr>
          <a:lstStyle/>
          <a:p>
            <a:r>
              <a:rPr lang="en-US" sz="2800" dirty="0">
                <a:latin typeface="Franklin Gothic Demi Cond" panose="020B0706030402020204" pitchFamily="34" charset="0"/>
              </a:rPr>
              <a:t>January 19, 2022</a:t>
            </a:r>
          </a:p>
          <a:p>
            <a:pPr lvl="1"/>
            <a:r>
              <a:rPr lang="en-US" sz="2800" dirty="0">
                <a:latin typeface="Franklin Gothic Demi Cond" panose="020B0706030402020204" pitchFamily="34" charset="0"/>
              </a:rPr>
              <a:t>Elections</a:t>
            </a:r>
          </a:p>
          <a:p>
            <a:pPr lvl="1"/>
            <a:r>
              <a:rPr lang="en-US" sz="2800" dirty="0">
                <a:latin typeface="Franklin Gothic Demi Cond" panose="020B0706030402020204" pitchFamily="34" charset="0"/>
              </a:rPr>
              <a:t>Finalize Goals and Accomplishments</a:t>
            </a:r>
          </a:p>
          <a:p>
            <a:pPr lvl="1"/>
            <a:endParaRPr lang="en-US" sz="2600" dirty="0">
              <a:latin typeface="Franklin Gothic Demi Cond" panose="020B070603040202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62</TotalTime>
  <Words>31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Daytona</vt:lpstr>
      <vt:lpstr>Franklin Gothic Demi Cond</vt:lpstr>
      <vt:lpstr>Impact</vt:lpstr>
      <vt:lpstr>Main Event</vt:lpstr>
      <vt:lpstr>TEXAS SET UPDATE</vt:lpstr>
      <vt:lpstr>UPDATE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6</cp:revision>
  <dcterms:created xsi:type="dcterms:W3CDTF">2022-01-07T15:55:58Z</dcterms:created>
  <dcterms:modified xsi:type="dcterms:W3CDTF">2022-01-07T16:58:04Z</dcterms:modified>
</cp:coreProperties>
</file>