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6"/>
  </p:notesMasterIdLst>
  <p:sldIdLst>
    <p:sldId id="256" r:id="rId2"/>
    <p:sldId id="261" r:id="rId3"/>
    <p:sldId id="278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Revised Timing for Switch Hold Extract Availability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Impact Analysis – (No Impact) – VOTE</a:t>
          </a: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ED072854-A0E2-493C-BB55-CA352DA3E20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Impact Analysis was approved by PRS, next stop is TAC 1/26/22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FE6F023-2DC2-45DB-BD72-BAAF9CD80FF2}" type="parTrans" cxnId="{00A52C13-60A7-4323-B1DB-AF50B534B641}">
      <dgm:prSet/>
      <dgm:spPr/>
      <dgm:t>
        <a:bodyPr/>
        <a:lstStyle/>
        <a:p>
          <a:endParaRPr lang="en-US"/>
        </a:p>
      </dgm:t>
    </dgm:pt>
    <dgm:pt modelId="{6CCA95DE-528F-4822-A60B-16590B01EF8A}" type="sibTrans" cxnId="{00A52C13-60A7-4323-B1DB-AF50B534B641}">
      <dgm:prSet/>
      <dgm:spPr/>
      <dgm:t>
        <a:bodyPr/>
        <a:lstStyle/>
        <a:p>
          <a:endParaRPr lang="en-US"/>
        </a:p>
      </dgm:t>
    </dgm:pt>
    <dgm:pt modelId="{2B7C13FD-C63B-4DD2-A8E6-88FE93DB9CF9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planned for Q3/Q4 2022 – after the technical refresh of late Q2 2022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C1E8117-5727-4681-9817-F27ED0C8EBCF}" type="parTrans" cxnId="{4363E755-1E27-47A3-B459-B08C81EB4200}">
      <dgm:prSet/>
      <dgm:spPr/>
      <dgm:t>
        <a:bodyPr/>
        <a:lstStyle/>
        <a:p>
          <a:endParaRPr lang="en-US"/>
        </a:p>
      </dgm:t>
    </dgm:pt>
    <dgm:pt modelId="{C3E52AE0-2644-4EB7-B4AC-10D73F6642EC}" type="sibTrans" cxnId="{4363E755-1E27-47A3-B459-B08C81EB4200}">
      <dgm:prSet/>
      <dgm:spPr/>
      <dgm:t>
        <a:bodyPr/>
        <a:lstStyle/>
        <a:p>
          <a:endParaRPr lang="en-US"/>
        </a:p>
      </dgm:t>
    </dgm:pt>
    <dgm:pt modelId="{FEC1E01F-0FD8-4428-87E8-AC2EE44CB83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2782BAE-7035-4810-B4C4-9E87D7D502FF}" type="parTrans" cxnId="{2E9C19CD-3899-4D64-9D68-9065F397D237}">
      <dgm:prSet/>
      <dgm:spPr/>
      <dgm:t>
        <a:bodyPr/>
        <a:lstStyle/>
        <a:p>
          <a:endParaRPr lang="en-US"/>
        </a:p>
      </dgm:t>
    </dgm:pt>
    <dgm:pt modelId="{7E5EC049-7E21-4432-BE61-E066A387068C}" type="sibTrans" cxnId="{2E9C19CD-3899-4D64-9D68-9065F397D237}">
      <dgm:prSet/>
      <dgm:spPr/>
      <dgm:t>
        <a:bodyPr/>
        <a:lstStyle/>
        <a:p>
          <a:endParaRPr lang="en-US"/>
        </a:p>
      </dgm:t>
    </dgm:pt>
    <dgm:pt modelId="{16438BF2-B718-4AC2-993D-E9EB1024E62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Listserv Stats – November</a:t>
          </a:r>
        </a:p>
      </dgm:t>
    </dgm:pt>
    <dgm:pt modelId="{6D069F25-2181-448B-A7FD-AEFF4B9B5F40}" type="parTrans" cxnId="{5F6D27A6-D49C-408D-B07A-2FD3AFCFDDDF}">
      <dgm:prSet/>
      <dgm:spPr/>
    </dgm:pt>
    <dgm:pt modelId="{809A0DDC-6FC7-401B-98E4-0E9F024EF923}" type="sibTrans" cxnId="{5F6D27A6-D49C-408D-B07A-2FD3AFCFDDDF}">
      <dgm:prSet/>
      <dgm:spPr/>
    </dgm:pt>
    <dgm:pt modelId="{7B13960C-503A-4020-B9FC-861B02EAE84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670 posts</a:t>
          </a:r>
        </a:p>
      </dgm:t>
    </dgm:pt>
    <dgm:pt modelId="{398567DC-138B-4D3D-834D-7A37A0822304}" type="parTrans" cxnId="{92D9A0B3-5AD5-48DD-B4CB-4DCB2F89AA50}">
      <dgm:prSet/>
      <dgm:spPr/>
    </dgm:pt>
    <dgm:pt modelId="{0F66F3AE-61C6-42EF-9DDC-C8F3E6369679}" type="sibTrans" cxnId="{92D9A0B3-5AD5-48DD-B4CB-4DCB2F89AA50}">
      <dgm:prSet/>
      <dgm:spPr/>
    </dgm:pt>
    <dgm:pt modelId="{3E9ED9D3-11A3-4B67-BF74-973EF40042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320,000 emails</a:t>
          </a:r>
        </a:p>
      </dgm:t>
    </dgm:pt>
    <dgm:pt modelId="{926F2B05-0F6F-40FC-8C5C-8732C33387A7}" type="parTrans" cxnId="{3EEAB038-171C-47AC-9C31-B84762DEB14E}">
      <dgm:prSet/>
      <dgm:spPr/>
    </dgm:pt>
    <dgm:pt modelId="{5996F288-5E38-44A5-840B-EB54BC560DE2}" type="sibTrans" cxnId="{3EEAB038-171C-47AC-9C31-B84762DEB14E}">
      <dgm:prSet/>
      <dgm:spPr/>
    </dgm:pt>
    <dgm:pt modelId="{0787C504-C12F-44D3-9299-08CA4AA248A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Developing MOM trending visual on stats</a:t>
          </a:r>
        </a:p>
      </dgm:t>
    </dgm:pt>
    <dgm:pt modelId="{4E577399-899E-499E-AC0B-BAA3308CCED1}" type="parTrans" cxnId="{DE0428CD-807E-49FC-8FEE-D50018B04D0A}">
      <dgm:prSet/>
      <dgm:spPr/>
    </dgm:pt>
    <dgm:pt modelId="{D3DBED0A-6BC9-4E59-BD49-020C485A30FD}" type="sibTrans" cxnId="{DE0428CD-807E-49FC-8FEE-D50018B04D0A}">
      <dgm:prSet/>
      <dgm:spPr/>
    </dgm:pt>
    <dgm:pt modelId="{50E6AF05-510E-4527-BC24-9679C8A8F5F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Extended Outage Release Weekend – 6/4 to 6/5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align with MT upgrade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27C2D4C-E1AB-49F5-9F88-CECDC4C9AAA8}" type="parTrans" cxnId="{6C8C16FB-B4D3-44B4-8178-15F61497F392}">
      <dgm:prSet/>
      <dgm:spPr/>
    </dgm:pt>
    <dgm:pt modelId="{C2B9BC46-0085-4C7F-8E65-7E66D31ACD09}" type="sibTrans" cxnId="{6C8C16FB-B4D3-44B4-8178-15F61497F392}">
      <dgm:prSet/>
      <dgm:spPr/>
    </dgm:pt>
    <dgm:pt modelId="{17BFFCD2-30ED-4A1A-A0F6-AC5E131068E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Finalizing Goals 2022/Accomplishments 2021</a:t>
          </a:r>
        </a:p>
      </dgm:t>
    </dgm:pt>
    <dgm:pt modelId="{6C1A377C-766A-459D-9FF9-26EBAB33D079}" type="parTrans" cxnId="{1B2906A7-8221-4144-8272-999A18CE9245}">
      <dgm:prSet/>
      <dgm:spPr/>
    </dgm:pt>
    <dgm:pt modelId="{04CDE934-B8EF-4BFD-94CD-9B00732D9D6A}" type="sibTrans" cxnId="{1B2906A7-8221-4144-8272-999A18CE9245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2715" custLinFactNeighborY="100000">
        <dgm:presLayoutVars>
          <dgm:bulletEnabled val="1"/>
        </dgm:presLayoutVars>
      </dgm:prSet>
      <dgm:spPr/>
    </dgm:pt>
  </dgm:ptLst>
  <dgm:cxnLst>
    <dgm:cxn modelId="{00A52C13-60A7-4323-B1DB-AF50B534B641}" srcId="{FA84BF92-43C6-4E94-A77F-6263E68B6783}" destId="{ED072854-A0E2-493C-BB55-CA352DA3E20A}" srcOrd="7" destOrd="0" parTransId="{DFE6F023-2DC2-45DB-BD72-BAAF9CD80FF2}" sibTransId="{6CCA95DE-528F-4822-A60B-16590B01EF8A}"/>
    <dgm:cxn modelId="{C0778C17-FAC9-4FAA-8434-9093532A96BD}" type="presOf" srcId="{3AF68A33-4A6C-4B95-8E4E-B16500BAA85F}" destId="{12E172B9-01B0-436D-9684-1CCC8FA3FE5C}" srcOrd="0" destOrd="14" presId="urn:microsoft.com/office/officeart/2005/8/layout/list1"/>
    <dgm:cxn modelId="{7DAD881D-8EB2-4289-B9AC-5CC37DADBD45}" type="presOf" srcId="{3E9ED9D3-11A3-4B67-BF74-973EF4004234}" destId="{12E172B9-01B0-436D-9684-1CCC8FA3FE5C}" srcOrd="0" destOrd="6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10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3EEAB038-171C-47AC-9C31-B84762DEB14E}" srcId="{16438BF2-B718-4AC2-993D-E9EB1024E622}" destId="{3E9ED9D3-11A3-4B67-BF74-973EF4004234}" srcOrd="1" destOrd="0" parTransId="{926F2B05-0F6F-40FC-8C5C-8732C33387A7}" sibTransId="{5996F288-5E38-44A5-840B-EB54BC560DE2}"/>
    <dgm:cxn modelId="{53BA9C39-2EF3-4688-A9F6-D7583709F6A3}" type="presOf" srcId="{17BFFCD2-30ED-4A1A-A0F6-AC5E131068E2}" destId="{12E172B9-01B0-436D-9684-1CCC8FA3FE5C}" srcOrd="0" destOrd="11" presId="urn:microsoft.com/office/officeart/2005/8/layout/list1"/>
    <dgm:cxn modelId="{1E71F039-98D7-4B08-B672-957082B62884}" srcId="{FA84BF92-43C6-4E94-A77F-6263E68B6783}" destId="{8574A905-BDA5-4716-9248-A5D60B7F3062}" srcOrd="9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4363E755-1E27-47A3-B459-B08C81EB4200}" srcId="{FA84BF92-43C6-4E94-A77F-6263E68B6783}" destId="{2B7C13FD-C63B-4DD2-A8E6-88FE93DB9CF9}" srcOrd="6" destOrd="0" parTransId="{7C1E8117-5727-4681-9817-F27ED0C8EBCF}" sibTransId="{C3E52AE0-2644-4EB7-B4AC-10D73F6642E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E9B4E68B-78A1-423E-AF8C-04CFF72C190C}" type="presOf" srcId="{16438BF2-B718-4AC2-993D-E9EB1024E622}" destId="{12E172B9-01B0-436D-9684-1CCC8FA3FE5C}" srcOrd="0" destOrd="4" presId="urn:microsoft.com/office/officeart/2005/8/layout/list1"/>
    <dgm:cxn modelId="{A7770B8E-7303-43BE-AA26-E43778A40335}" type="presOf" srcId="{CACF6F82-1449-448C-8949-E43427717789}" destId="{12E172B9-01B0-436D-9684-1CCC8FA3FE5C}" srcOrd="0" destOrd="13" presId="urn:microsoft.com/office/officeart/2005/8/layout/list1"/>
    <dgm:cxn modelId="{6FF69B8E-C818-4227-89E7-B74083B6D0EB}" type="presOf" srcId="{8574A905-BDA5-4716-9248-A5D60B7F3062}" destId="{12E172B9-01B0-436D-9684-1CCC8FA3FE5C}" srcOrd="0" destOrd="12" presId="urn:microsoft.com/office/officeart/2005/8/layout/list1"/>
    <dgm:cxn modelId="{80A76C90-9F5B-488F-AA7B-F8C1447802B5}" type="presOf" srcId="{FC065FC0-4D57-4D2E-BA8E-8FAB675DC434}" destId="{12E172B9-01B0-436D-9684-1CCC8FA3FE5C}" srcOrd="0" destOrd="3" presId="urn:microsoft.com/office/officeart/2005/8/layout/list1"/>
    <dgm:cxn modelId="{1CF08994-61B1-4E08-BD21-478D6A8145A4}" type="presOf" srcId="{ED072854-A0E2-493C-BB55-CA352DA3E20A}" destId="{12E172B9-01B0-436D-9684-1CCC8FA3FE5C}" srcOrd="0" destOrd="10" presId="urn:microsoft.com/office/officeart/2005/8/layout/list1"/>
    <dgm:cxn modelId="{5F6D27A6-D49C-408D-B07A-2FD3AFCFDDDF}" srcId="{FA84BF92-43C6-4E94-A77F-6263E68B6783}" destId="{16438BF2-B718-4AC2-993D-E9EB1024E622}" srcOrd="4" destOrd="0" parTransId="{6D069F25-2181-448B-A7FD-AEFF4B9B5F40}" sibTransId="{809A0DDC-6FC7-401B-98E4-0E9F024EF923}"/>
    <dgm:cxn modelId="{1B2906A7-8221-4144-8272-999A18CE9245}" srcId="{FA84BF92-43C6-4E94-A77F-6263E68B6783}" destId="{17BFFCD2-30ED-4A1A-A0F6-AC5E131068E2}" srcOrd="8" destOrd="0" parTransId="{6C1A377C-766A-459D-9FF9-26EBAB33D079}" sibTransId="{04CDE934-B8EF-4BFD-94CD-9B00732D9D6A}"/>
    <dgm:cxn modelId="{92D9A0B3-5AD5-48DD-B4CB-4DCB2F89AA50}" srcId="{16438BF2-B718-4AC2-993D-E9EB1024E622}" destId="{7B13960C-503A-4020-B9FC-861B02EAE849}" srcOrd="0" destOrd="0" parTransId="{398567DC-138B-4D3D-834D-7A37A0822304}" sibTransId="{0F66F3AE-61C6-42EF-9DDC-C8F3E6369679}"/>
    <dgm:cxn modelId="{5DB87DC7-B22E-42A5-BE2E-93839B609DFB}" type="presOf" srcId="{50E6AF05-510E-4527-BC24-9679C8A8F5FF}" destId="{12E172B9-01B0-436D-9684-1CCC8FA3FE5C}" srcOrd="0" destOrd="8" presId="urn:microsoft.com/office/officeart/2005/8/layout/list1"/>
    <dgm:cxn modelId="{2E9C19CD-3899-4D64-9D68-9065F397D237}" srcId="{FA84BF92-43C6-4E94-A77F-6263E68B6783}" destId="{FEC1E01F-0FD8-4428-87E8-AC2EE44CB833}" srcOrd="0" destOrd="0" parTransId="{C2782BAE-7035-4810-B4C4-9E87D7D502FF}" sibTransId="{7E5EC049-7E21-4432-BE61-E066A387068C}"/>
    <dgm:cxn modelId="{DE0428CD-807E-49FC-8FEE-D50018B04D0A}" srcId="{16438BF2-B718-4AC2-993D-E9EB1024E622}" destId="{0787C504-C12F-44D3-9299-08CA4AA248AE}" srcOrd="2" destOrd="0" parTransId="{4E577399-899E-499E-AC0B-BAA3308CCED1}" sibTransId="{D3DBED0A-6BC9-4E59-BD49-020C485A30FD}"/>
    <dgm:cxn modelId="{6DA692D3-2D90-487E-A309-3E6E22644F07}" type="presOf" srcId="{7B13960C-503A-4020-B9FC-861B02EAE849}" destId="{12E172B9-01B0-436D-9684-1CCC8FA3FE5C}" srcOrd="0" destOrd="5" presId="urn:microsoft.com/office/officeart/2005/8/layout/list1"/>
    <dgm:cxn modelId="{6F1E77D4-48DB-4A62-839D-795D197D81A9}" type="presOf" srcId="{E934C575-6A3A-4E4A-8B0D-2B47227CA927}" destId="{12E172B9-01B0-436D-9684-1CCC8FA3FE5C}" srcOrd="0" destOrd="2" presId="urn:microsoft.com/office/officeart/2005/8/layout/list1"/>
    <dgm:cxn modelId="{9A33F9D9-B431-47A9-83FB-2B54BC282078}" srcId="{FA84BF92-43C6-4E94-A77F-6263E68B6783}" destId="{FC065FC0-4D57-4D2E-BA8E-8FAB675DC434}" srcOrd="3" destOrd="0" parTransId="{A50D0459-E7E9-4858-B15F-7EF83AE235C8}" sibTransId="{C5122A3A-2151-4992-8764-75F72428ABF8}"/>
    <dgm:cxn modelId="{3CAF31E3-193C-4D7F-88E0-AB7D591F791D}" type="presOf" srcId="{FEC1E01F-0FD8-4428-87E8-AC2EE44CB833}" destId="{12E172B9-01B0-436D-9684-1CCC8FA3FE5C}" srcOrd="0" destOrd="0" presId="urn:microsoft.com/office/officeart/2005/8/layout/list1"/>
    <dgm:cxn modelId="{38675AE4-74EA-4D17-B7E8-44990372F36C}" type="presOf" srcId="{0787C504-C12F-44D3-9299-08CA4AA248AE}" destId="{12E172B9-01B0-436D-9684-1CCC8FA3FE5C}" srcOrd="0" destOrd="7" presId="urn:microsoft.com/office/officeart/2005/8/layout/list1"/>
    <dgm:cxn modelId="{425D94E5-2156-4931-B995-30CE0AE2B638}" type="presOf" srcId="{2B7C13FD-C63B-4DD2-A8E6-88FE93DB9CF9}" destId="{12E172B9-01B0-436D-9684-1CCC8FA3FE5C}" srcOrd="0" destOrd="9" presId="urn:microsoft.com/office/officeart/2005/8/layout/list1"/>
    <dgm:cxn modelId="{B38757EF-5EE4-425C-8A19-D3F603F07DC4}" type="presOf" srcId="{C9597999-C23F-4867-9D73-E667FAF56258}" destId="{12E172B9-01B0-436D-9684-1CCC8FA3FE5C}" srcOrd="0" destOrd="1" presId="urn:microsoft.com/office/officeart/2005/8/layout/list1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6C8C16FB-B4D3-44B4-8178-15F61497F392}" srcId="{FA84BF92-43C6-4E94-A77F-6263E68B6783}" destId="{50E6AF05-510E-4527-BC24-9679C8A8F5FF}" srcOrd="5" destOrd="0" parTransId="{927C2D4C-E1AB-49F5-9F88-CECDC4C9AAA8}" sibTransId="{C2B9BC46-0085-4C7F-8E65-7E66D31ACD09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MarkeTrak Upgrade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Planned for extended-release weekend of 6/4 – 6/5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12DC58CC-7DE9-44EF-8D5F-324DB58370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Reminder MarkeTrak will look and feel like </a:t>
          </a:r>
          <a:r>
            <a:rPr lang="en-US" sz="2400" b="0" u="none" dirty="0" err="1">
              <a:latin typeface="Arial Rounded MT Bold" panose="020F0704030504030204" pitchFamily="34" charset="0"/>
            </a:rPr>
            <a:t>FlighTrak</a:t>
          </a:r>
          <a:r>
            <a:rPr lang="en-US" sz="2400" b="0" u="none" dirty="0">
              <a:latin typeface="Arial Rounded MT Bold" panose="020F0704030504030204" pitchFamily="34" charset="0"/>
            </a:rPr>
            <a:t> </a:t>
          </a:r>
        </a:p>
      </dgm:t>
    </dgm:pt>
    <dgm:pt modelId="{64D22011-01D2-4C97-90A2-7A5FD5D21222}" type="parTrans" cxnId="{B78F45FD-AFA5-49E9-902E-FEE76D1DD848}">
      <dgm:prSet/>
      <dgm:spPr/>
      <dgm:t>
        <a:bodyPr/>
        <a:lstStyle/>
        <a:p>
          <a:endParaRPr lang="en-US"/>
        </a:p>
      </dgm:t>
    </dgm:pt>
    <dgm:pt modelId="{1552F091-2E01-4E60-BD78-99D0570F5E1B}" type="sibTrans" cxnId="{B78F45FD-AFA5-49E9-902E-FEE76D1DD848}">
      <dgm:prSet/>
      <dgm:spPr/>
      <dgm:t>
        <a:bodyPr/>
        <a:lstStyle/>
        <a:p>
          <a:endParaRPr lang="en-US"/>
        </a:p>
      </dgm:t>
    </dgm:pt>
    <dgm:pt modelId="{6FB7816B-FD0D-485D-BC07-D053BCB941F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New version of MarkeTrak will be available in RMTE </a:t>
          </a:r>
        </a:p>
      </dgm:t>
    </dgm:pt>
    <dgm:pt modelId="{7EA90711-F91C-441D-BB6B-448A95AA2FE9}" type="parTrans" cxnId="{C41E69F0-34BC-4167-B45A-5FA81D5D7AB5}">
      <dgm:prSet/>
      <dgm:spPr/>
      <dgm:t>
        <a:bodyPr/>
        <a:lstStyle/>
        <a:p>
          <a:endParaRPr lang="en-US"/>
        </a:p>
      </dgm:t>
    </dgm:pt>
    <dgm:pt modelId="{C4B38DE4-1B01-4014-B92B-4FDEA353F6D0}" type="sibTrans" cxnId="{C41E69F0-34BC-4167-B45A-5FA81D5D7AB5}">
      <dgm:prSet/>
      <dgm:spPr/>
      <dgm:t>
        <a:bodyPr/>
        <a:lstStyle/>
        <a:p>
          <a:endParaRPr lang="en-US"/>
        </a:p>
      </dgm:t>
    </dgm:pt>
    <dgm:pt modelId="{43EA9E5C-D03F-428F-AB8F-381F5BE0870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Suggested any needed DCs be obtained now</a:t>
          </a:r>
        </a:p>
      </dgm:t>
    </dgm:pt>
    <dgm:pt modelId="{F87DE9F5-5C04-4A91-A385-0ED6166A7B9D}" type="parTrans" cxnId="{075025EB-5D47-4ED2-B1EA-FB4A1793420F}">
      <dgm:prSet/>
      <dgm:spPr/>
      <dgm:t>
        <a:bodyPr/>
        <a:lstStyle/>
        <a:p>
          <a:endParaRPr lang="en-US"/>
        </a:p>
      </dgm:t>
    </dgm:pt>
    <dgm:pt modelId="{4FA74910-73BE-4F6D-B95F-DF409FE50069}" type="sibTrans" cxnId="{075025EB-5D47-4ED2-B1EA-FB4A1793420F}">
      <dgm:prSet/>
      <dgm:spPr/>
      <dgm:t>
        <a:bodyPr/>
        <a:lstStyle/>
        <a:p>
          <a:endParaRPr lang="en-US"/>
        </a:p>
      </dgm:t>
    </dgm:pt>
    <dgm:pt modelId="{CAE28F51-B7B2-415E-95A7-1BA77373AD2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Heaviest lift will be updating the MarkeTrak User’s Guide</a:t>
          </a:r>
        </a:p>
      </dgm:t>
    </dgm:pt>
    <dgm:pt modelId="{9F510C69-5888-4375-84C9-20315329DB3E}" type="parTrans" cxnId="{045245C2-C4C0-4927-9C88-0B153E0BF63D}">
      <dgm:prSet/>
      <dgm:spPr/>
      <dgm:t>
        <a:bodyPr/>
        <a:lstStyle/>
        <a:p>
          <a:endParaRPr lang="en-US"/>
        </a:p>
      </dgm:t>
    </dgm:pt>
    <dgm:pt modelId="{D698463F-957E-4797-918B-E45E0E59B0BB}" type="sibTrans" cxnId="{045245C2-C4C0-4927-9C88-0B153E0BF63D}">
      <dgm:prSet/>
      <dgm:spPr/>
      <dgm:t>
        <a:bodyPr/>
        <a:lstStyle/>
        <a:p>
          <a:endParaRPr lang="en-US"/>
        </a:p>
      </dgm:t>
    </dgm:pt>
    <dgm:pt modelId="{6EA85443-7E9C-49FB-A3AE-E11F851683F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User’s Guide will provide as the basis for training workshops and updating the existing on-line modules</a:t>
          </a:r>
        </a:p>
      </dgm:t>
    </dgm:pt>
    <dgm:pt modelId="{6139A77D-5F59-4625-9A3C-D76C5DA58C72}" type="parTrans" cxnId="{F45E9F62-03CE-4051-BC24-70FFFB81DDB4}">
      <dgm:prSet/>
      <dgm:spPr/>
      <dgm:t>
        <a:bodyPr/>
        <a:lstStyle/>
        <a:p>
          <a:endParaRPr lang="en-US"/>
        </a:p>
      </dgm:t>
    </dgm:pt>
    <dgm:pt modelId="{AD6AED22-6FA2-4BCF-921C-D9FEA9D34CA4}" type="sibTrans" cxnId="{F45E9F62-03CE-4051-BC24-70FFFB81DDB4}">
      <dgm:prSet/>
      <dgm:spPr/>
      <dgm:t>
        <a:bodyPr/>
        <a:lstStyle/>
        <a:p>
          <a:endParaRPr lang="en-US"/>
        </a:p>
      </dgm:t>
    </dgm:pt>
    <dgm:pt modelId="{01D4149B-48FC-49A7-B3F6-89DA90B5A7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SCR815 Enhancements will not be implemented until December 2022</a:t>
          </a:r>
        </a:p>
      </dgm:t>
    </dgm:pt>
    <dgm:pt modelId="{DE0A671D-E5F2-4367-BBD9-D5D7F3690E41}" type="parTrans" cxnId="{7C2D273C-E00B-4D9B-9E36-7B2397A3E37C}">
      <dgm:prSet/>
      <dgm:spPr/>
      <dgm:t>
        <a:bodyPr/>
        <a:lstStyle/>
        <a:p>
          <a:endParaRPr lang="en-US"/>
        </a:p>
      </dgm:t>
    </dgm:pt>
    <dgm:pt modelId="{47BADD67-E1AF-42CA-88A1-53EF0CE76B4F}" type="sibTrans" cxnId="{7C2D273C-E00B-4D9B-9E36-7B2397A3E37C}">
      <dgm:prSet/>
      <dgm:spPr/>
      <dgm:t>
        <a:bodyPr/>
        <a:lstStyle/>
        <a:p>
          <a:endParaRPr lang="en-US"/>
        </a:p>
      </dgm:t>
    </dgm:pt>
    <dgm:pt modelId="{B99262C6-A87B-4017-9814-111DAD56E9E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Thoughts are both May and December training</a:t>
          </a:r>
        </a:p>
      </dgm:t>
    </dgm:pt>
    <dgm:pt modelId="{94914C64-18A5-490B-B120-7C3CE2237092}" type="parTrans" cxnId="{EAE8AA2C-01B3-488D-9DE5-18A182841D46}">
      <dgm:prSet/>
      <dgm:spPr/>
      <dgm:t>
        <a:bodyPr/>
        <a:lstStyle/>
        <a:p>
          <a:endParaRPr lang="en-US"/>
        </a:p>
      </dgm:t>
    </dgm:pt>
    <dgm:pt modelId="{B81C67B8-3289-4FF1-B30F-AC7F13627A63}" type="sibTrans" cxnId="{EAE8AA2C-01B3-488D-9DE5-18A182841D46}">
      <dgm:prSet/>
      <dgm:spPr/>
      <dgm:t>
        <a:bodyPr/>
        <a:lstStyle/>
        <a:p>
          <a:endParaRPr lang="en-US"/>
        </a:p>
      </dgm:t>
    </dgm:pt>
    <dgm:pt modelId="{CAB22188-2C73-4279-BAA2-DF3C7255A9F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API changes will occur with December enhancements</a:t>
          </a:r>
        </a:p>
      </dgm:t>
    </dgm:pt>
    <dgm:pt modelId="{06C8B539-72BD-490C-9EA7-943C17D0F966}" type="parTrans" cxnId="{2EB4F009-6C00-45D0-AA4C-033F35D8E673}">
      <dgm:prSet/>
      <dgm:spPr/>
      <dgm:t>
        <a:bodyPr/>
        <a:lstStyle/>
        <a:p>
          <a:endParaRPr lang="en-US"/>
        </a:p>
      </dgm:t>
    </dgm:pt>
    <dgm:pt modelId="{D7D2BE1E-9F00-4435-876D-1BCAF5F7D321}" type="sibTrans" cxnId="{2EB4F009-6C00-45D0-AA4C-033F35D8E67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X="34" custLinFactNeighborY="38780">
        <dgm:presLayoutVars>
          <dgm:bulletEnabled val="1"/>
        </dgm:presLayoutVars>
      </dgm:prSet>
      <dgm:spPr/>
    </dgm:pt>
  </dgm:ptLst>
  <dgm:cxnLst>
    <dgm:cxn modelId="{2EB4F009-6C00-45D0-AA4C-033F35D8E673}" srcId="{FA84BF92-43C6-4E94-A77F-6263E68B6783}" destId="{CAB22188-2C73-4279-BAA2-DF3C7255A9F1}" srcOrd="5" destOrd="0" parTransId="{06C8B539-72BD-490C-9EA7-943C17D0F966}" sibTransId="{D7D2BE1E-9F00-4435-876D-1BCAF5F7D321}"/>
    <dgm:cxn modelId="{5A365B26-19C2-4188-A9BF-039F99CDBC6F}" type="presOf" srcId="{12DC58CC-7DE9-44EF-8D5F-324DB5837072}" destId="{12E172B9-01B0-436D-9684-1CCC8FA3FE5C}" srcOrd="0" destOrd="1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EAE8AA2C-01B3-488D-9DE5-18A182841D46}" srcId="{01D4149B-48FC-49A7-B3F6-89DA90B5A757}" destId="{B99262C6-A87B-4017-9814-111DAD56E9E1}" srcOrd="0" destOrd="0" parTransId="{94914C64-18A5-490B-B120-7C3CE2237092}" sibTransId="{B81C67B8-3289-4FF1-B30F-AC7F13627A63}"/>
    <dgm:cxn modelId="{7C2D273C-E00B-4D9B-9E36-7B2397A3E37C}" srcId="{FA84BF92-43C6-4E94-A77F-6263E68B6783}" destId="{01D4149B-48FC-49A7-B3F6-89DA90B5A757}" srcOrd="4" destOrd="0" parTransId="{DE0A671D-E5F2-4367-BBD9-D5D7F3690E41}" sibTransId="{47BADD67-E1AF-42CA-88A1-53EF0CE76B4F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45E9F62-03CE-4051-BC24-70FFFB81DDB4}" srcId="{CAE28F51-B7B2-415E-95A7-1BA77373AD28}" destId="{6EA85443-7E9C-49FB-A3AE-E11F851683F2}" srcOrd="0" destOrd="0" parTransId="{6139A77D-5F59-4625-9A3C-D76C5DA58C72}" sibTransId="{AD6AED22-6FA2-4BCF-921C-D9FEA9D34CA4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0B332752-7F92-4DB7-BB2A-9F5CDD3C64EB}" type="presOf" srcId="{01D4149B-48FC-49A7-B3F6-89DA90B5A757}" destId="{12E172B9-01B0-436D-9684-1CCC8FA3FE5C}" srcOrd="0" destOrd="6" presId="urn:microsoft.com/office/officeart/2005/8/layout/list1"/>
    <dgm:cxn modelId="{E455757B-A4C7-44DC-BCB4-63E50A34B795}" type="presOf" srcId="{CAB22188-2C73-4279-BAA2-DF3C7255A9F1}" destId="{12E172B9-01B0-436D-9684-1CCC8FA3FE5C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D98C488-9EAF-4137-A69E-B03802C336FD}" type="presOf" srcId="{43EA9E5C-D03F-428F-AB8F-381F5BE08701}" destId="{12E172B9-01B0-436D-9684-1CCC8FA3FE5C}" srcOrd="0" destOrd="3" presId="urn:microsoft.com/office/officeart/2005/8/layout/list1"/>
    <dgm:cxn modelId="{D0AC5B8D-AF28-4C78-B977-F53958CE5CC7}" type="presOf" srcId="{6FB7816B-FD0D-485D-BC07-D053BCB941F0}" destId="{12E172B9-01B0-436D-9684-1CCC8FA3FE5C}" srcOrd="0" destOrd="2" presId="urn:microsoft.com/office/officeart/2005/8/layout/list1"/>
    <dgm:cxn modelId="{AB2CD79C-C94F-452C-A114-E3524A5C342C}" type="presOf" srcId="{B99262C6-A87B-4017-9814-111DAD56E9E1}" destId="{12E172B9-01B0-436D-9684-1CCC8FA3FE5C}" srcOrd="0" destOrd="7" presId="urn:microsoft.com/office/officeart/2005/8/layout/list1"/>
    <dgm:cxn modelId="{045245C2-C4C0-4927-9C88-0B153E0BF63D}" srcId="{FA84BF92-43C6-4E94-A77F-6263E68B6783}" destId="{CAE28F51-B7B2-415E-95A7-1BA77373AD28}" srcOrd="3" destOrd="0" parTransId="{9F510C69-5888-4375-84C9-20315329DB3E}" sibTransId="{D698463F-957E-4797-918B-E45E0E59B0BB}"/>
    <dgm:cxn modelId="{E6C3C1CE-9773-44C5-AED7-052E4212E8AB}" type="presOf" srcId="{CAE28F51-B7B2-415E-95A7-1BA77373AD28}" destId="{12E172B9-01B0-436D-9684-1CCC8FA3FE5C}" srcOrd="0" destOrd="4" presId="urn:microsoft.com/office/officeart/2005/8/layout/list1"/>
    <dgm:cxn modelId="{075025EB-5D47-4ED2-B1EA-FB4A1793420F}" srcId="{6FB7816B-FD0D-485D-BC07-D053BCB941F0}" destId="{43EA9E5C-D03F-428F-AB8F-381F5BE08701}" srcOrd="0" destOrd="0" parTransId="{F87DE9F5-5C04-4A91-A385-0ED6166A7B9D}" sibTransId="{4FA74910-73BE-4F6D-B95F-DF409FE50069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C41E69F0-34BC-4167-B45A-5FA81D5D7AB5}" srcId="{FA84BF92-43C6-4E94-A77F-6263E68B6783}" destId="{6FB7816B-FD0D-485D-BC07-D053BCB941F0}" srcOrd="2" destOrd="0" parTransId="{7EA90711-F91C-441D-BB6B-448A95AA2FE9}" sibTransId="{C4B38DE4-1B01-4014-B92B-4FDEA353F6D0}"/>
    <dgm:cxn modelId="{B46AEBF0-6BA8-4879-9261-7FF9A116404D}" type="presOf" srcId="{6EA85443-7E9C-49FB-A3AE-E11F851683F2}" destId="{12E172B9-01B0-436D-9684-1CCC8FA3FE5C}" srcOrd="0" destOrd="5" presId="urn:microsoft.com/office/officeart/2005/8/layout/list1"/>
    <dgm:cxn modelId="{B78F45FD-AFA5-49E9-902E-FEE76D1DD848}" srcId="{FA84BF92-43C6-4E94-A77F-6263E68B6783}" destId="{12DC58CC-7DE9-44EF-8D5F-324DB5837072}" srcOrd="1" destOrd="0" parTransId="{64D22011-01D2-4C97-90A2-7A5FD5D21222}" sibTransId="{1552F091-2E01-4E60-BD78-99D0570F5E1B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January 20</a:t>
          </a:r>
          <a:r>
            <a:rPr lang="en-US" sz="2400" baseline="30000" dirty="0">
              <a:latin typeface="Arial Rounded MT Bold" panose="020F0704030504030204" pitchFamily="34" charset="0"/>
            </a:rPr>
            <a:t>th</a:t>
          </a:r>
          <a:r>
            <a:rPr lang="en-US" sz="2400" dirty="0">
              <a:latin typeface="Arial Rounded MT Bold" panose="020F0704030504030204" pitchFamily="34" charset="0"/>
            </a:rPr>
            <a:t>, Thursday @ 9:30 AM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Elections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Finalize Goals 2022/Accomplishments 2021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  <dgm:t>
        <a:bodyPr/>
        <a:lstStyle/>
        <a:p>
          <a:endParaRPr lang="en-US"/>
        </a:p>
      </dgm:t>
    </dgm:pt>
    <dgm:pt modelId="{601D45AA-9713-4032-89E7-1938E786E0C3}" type="sibTrans" cxnId="{6C27DED6-483A-46EF-8834-BA8DC20FB5DD}">
      <dgm:prSet/>
      <dgm:spPr/>
      <dgm:t>
        <a:bodyPr/>
        <a:lstStyle/>
        <a:p>
          <a:endParaRPr lang="en-US"/>
        </a:p>
      </dgm:t>
    </dgm:pt>
    <dgm:pt modelId="{4A7DE985-0A44-403D-9655-5862E81E630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Biannual review of MT subtype volumes – latter half of 2021 </a:t>
          </a:r>
        </a:p>
      </dgm:t>
    </dgm:pt>
    <dgm:pt modelId="{74C52474-7E5D-4A94-8556-713F8872A5E6}" type="parTrans" cxnId="{29DB59B9-3774-48D4-87ED-0E00371A6CC2}">
      <dgm:prSet/>
      <dgm:spPr/>
      <dgm:t>
        <a:bodyPr/>
        <a:lstStyle/>
        <a:p>
          <a:endParaRPr lang="en-US"/>
        </a:p>
      </dgm:t>
    </dgm:pt>
    <dgm:pt modelId="{0A698177-0FD1-4A21-BB88-7F030A104DE3}" type="sibTrans" cxnId="{29DB59B9-3774-48D4-87ED-0E00371A6CC2}">
      <dgm:prSet/>
      <dgm:spPr/>
      <dgm:t>
        <a:bodyPr/>
        <a:lstStyle/>
        <a:p>
          <a:endParaRPr lang="en-US"/>
        </a:p>
      </dgm:t>
    </dgm:pt>
    <dgm:pt modelId="{91A68746-AD30-4F90-B3A5-8CD099BD82B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Discuss plan for 2022 MT Analysis</a:t>
          </a:r>
        </a:p>
      </dgm:t>
    </dgm:pt>
    <dgm:pt modelId="{F79061B9-C8C3-4D31-B197-F091C7024104}" type="parTrans" cxnId="{8C6DE75D-0507-4223-A0BE-16921ED70E5B}">
      <dgm:prSet/>
      <dgm:spPr/>
      <dgm:t>
        <a:bodyPr/>
        <a:lstStyle/>
        <a:p>
          <a:endParaRPr lang="en-US"/>
        </a:p>
      </dgm:t>
    </dgm:pt>
    <dgm:pt modelId="{5CA1B7CE-52C1-4F62-ACE4-3D5175169DD3}" type="sibTrans" cxnId="{8C6DE75D-0507-4223-A0BE-16921ED70E5B}">
      <dgm:prSet/>
      <dgm:spPr/>
      <dgm:t>
        <a:bodyPr/>
        <a:lstStyle/>
        <a:p>
          <a:endParaRPr lang="en-US"/>
        </a:p>
      </dgm:t>
    </dgm:pt>
    <dgm:pt modelId="{EF543AC6-40EF-4AD6-AB09-8E7FF044890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6942FC9D-AB61-42F9-BD9C-493623CD6C7E}" type="parTrans" cxnId="{25A080CD-9896-4F03-B55E-47D0946958D0}">
      <dgm:prSet/>
      <dgm:spPr/>
    </dgm:pt>
    <dgm:pt modelId="{CA4D2A51-CC54-49C2-A110-ED634E7D3823}" type="sibTrans" cxnId="{25A080CD-9896-4F03-B55E-47D0946958D0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4" presId="urn:microsoft.com/office/officeart/2005/8/layout/list1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97284E34-5FB5-4B19-AC57-C617BC09E14D}" type="presOf" srcId="{EF543AC6-40EF-4AD6-AB09-8E7FF044890B}" destId="{5FD4668F-81DD-421E-9924-50274E363CDB}" srcOrd="0" destOrd="3" presId="urn:microsoft.com/office/officeart/2005/8/layout/list1"/>
    <dgm:cxn modelId="{8C6DE75D-0507-4223-A0BE-16921ED70E5B}" srcId="{D2506135-395C-47B0-8DA9-C3F76649FF22}" destId="{91A68746-AD30-4F90-B3A5-8CD099BD82BD}" srcOrd="5" destOrd="0" parTransId="{F79061B9-C8C3-4D31-B197-F091C7024104}" sibTransId="{5CA1B7CE-52C1-4F62-ACE4-3D5175169DD3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2A5965A-B88E-4813-9571-509763FF4D0C}" type="presOf" srcId="{4A7DE985-0A44-403D-9655-5862E81E6304}" destId="{5FD4668F-81DD-421E-9924-50274E363CDB}" srcOrd="0" destOrd="6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9DBD087-6C11-44D3-8707-C13A3874DE16}" type="presOf" srcId="{91A68746-AD30-4F90-B3A5-8CD099BD82BD}" destId="{5FD4668F-81DD-421E-9924-50274E363CDB}" srcOrd="0" destOrd="7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9DB59B9-3774-48D4-87ED-0E00371A6CC2}" srcId="{D2506135-395C-47B0-8DA9-C3F76649FF22}" destId="{4A7DE985-0A44-403D-9655-5862E81E6304}" srcOrd="4" destOrd="0" parTransId="{74C52474-7E5D-4A94-8556-713F8872A5E6}" sibTransId="{0A698177-0FD1-4A21-BB88-7F030A104DE3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25A080CD-9896-4F03-B55E-47D0946958D0}" srcId="{D2506135-395C-47B0-8DA9-C3F76649FF22}" destId="{EF543AC6-40EF-4AD6-AB09-8E7FF044890B}" srcOrd="1" destOrd="0" parTransId="{6942FC9D-AB61-42F9-BD9C-493623CD6C7E}" sibTransId="{CA4D2A51-CC54-49C2-A110-ED634E7D3823}"/>
    <dgm:cxn modelId="{6C27DED6-483A-46EF-8834-BA8DC20FB5DD}" srcId="{D2506135-395C-47B0-8DA9-C3F76649FF22}" destId="{8442B7F0-0FD9-4058-A3FF-550909569B28}" srcOrd="2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AD8BCF6-0BD5-4CEC-8174-943BAFDA944B}" type="presOf" srcId="{FEC7BFBB-07ED-472A-ABFA-226EB2CB93DE}" destId="{5FD4668F-81DD-421E-9924-50274E363CDB}" srcOrd="0" destOrd="5" presId="urn:microsoft.com/office/officeart/2005/8/layout/list1"/>
    <dgm:cxn modelId="{DD9BBEF8-A4B3-48FA-91E0-91E0D2ED4E5C}" srcId="{D2506135-395C-47B0-8DA9-C3F76649FF22}" destId="{FEC7BFBB-07ED-472A-ABFA-226EB2CB93DE}" srcOrd="3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02849"/>
          <a:ext cx="11329647" cy="4997954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6803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Revised Timing for Switch Hold Extract Availability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Impact Analysis – (No Impact) – VOTE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Listserv Stats – November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670 posts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320,000 emails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Developing MOM trending visual on stats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Extended Outage Release Weekend – 6/4 to 6/5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align with MT upgrade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planned for Q3/Q4 2022 – after the technical refresh of late Q2 2022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Impact Analysis was approved by PRS, next stop is TAC 1/26/22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Finalizing Goals 2022/Accomplishments 2021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02849"/>
        <a:ext cx="11329647" cy="4997954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473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47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495"/>
          <a:ext cx="11329647" cy="52416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83056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Planned for extended-release weekend of 6/4 – 6/5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Reminder MarkeTrak will look and feel like </a:t>
          </a:r>
          <a:r>
            <a:rPr lang="en-US" sz="2400" b="0" u="none" kern="1200" dirty="0" err="1">
              <a:latin typeface="Arial Rounded MT Bold" panose="020F0704030504030204" pitchFamily="34" charset="0"/>
            </a:rPr>
            <a:t>FlighTrak</a:t>
          </a:r>
          <a:r>
            <a:rPr lang="en-US" sz="2400" b="0" u="none" kern="1200" dirty="0">
              <a:latin typeface="Arial Rounded MT Bold" panose="020F0704030504030204" pitchFamily="34" charset="0"/>
            </a:rPr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New version of MarkeTrak will be available in RMTE 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Suggested any needed DCs be obtained now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Heaviest lift will be updating the MarkeTrak User’s Guide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User’s Guide will provide as the basis for training workshops and updating the existing on-line modules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SCR815 Enhancements will not be implemented until December 2022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Thoughts are both May and December training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API changes will occur with December enhancements</a:t>
          </a:r>
        </a:p>
      </dsp:txBody>
      <dsp:txXfrm>
        <a:off x="0" y="1495"/>
        <a:ext cx="11329647" cy="5241600"/>
      </dsp:txXfrm>
    </dsp:sp>
    <dsp:sp modelId="{4FC84B32-D1CC-469D-BDF0-F53E02EEAA9C}">
      <dsp:nvSpPr>
        <dsp:cNvPr id="0" name=""/>
        <dsp:cNvSpPr/>
      </dsp:nvSpPr>
      <dsp:spPr>
        <a:xfrm>
          <a:off x="458907" y="178367"/>
          <a:ext cx="10829645" cy="7385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MarkeTrak Upgrade</a:t>
          </a:r>
        </a:p>
      </dsp:txBody>
      <dsp:txXfrm>
        <a:off x="458907" y="178367"/>
        <a:ext cx="10829645" cy="738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181841"/>
          <a:ext cx="11329646" cy="38854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20572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Elections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Finalize Goals 2022/Accomplishments 2021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Biannual review of MT subtype volumes – latter half of 2021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Discuss plan for 2022 MT Analysis</a:t>
          </a:r>
        </a:p>
      </dsp:txBody>
      <dsp:txXfrm>
        <a:off x="0" y="181841"/>
        <a:ext cx="11329646" cy="3885471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928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January 20</a:t>
          </a:r>
          <a:r>
            <a:rPr lang="en-US" sz="2400" kern="1200" baseline="30000" dirty="0">
              <a:latin typeface="Arial Rounded MT Bold" panose="020F0704030504030204" pitchFamily="34" charset="0"/>
            </a:rPr>
            <a:t>th</a:t>
          </a:r>
          <a:r>
            <a:rPr lang="en-US" sz="2400" kern="1200" dirty="0">
              <a:latin typeface="Arial Rounded MT Bold" panose="020F0704030504030204" pitchFamily="34" charset="0"/>
            </a:rPr>
            <a:t>, Thursday @ 9:30 AM WebEx</a:t>
          </a:r>
        </a:p>
      </dsp:txBody>
      <dsp:txXfrm>
        <a:off x="0" y="0"/>
        <a:ext cx="10801436" cy="139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January 11</a:t>
            </a:r>
            <a:r>
              <a:rPr lang="en-US" sz="2800" baseline="300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th</a:t>
            </a:r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365156"/>
              </p:ext>
            </p:extLst>
          </p:nvPr>
        </p:nvGraphicFramePr>
        <p:xfrm>
          <a:off x="478555" y="1020544"/>
          <a:ext cx="11329647" cy="540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453632"/>
              </p:ext>
            </p:extLst>
          </p:nvPr>
        </p:nvGraphicFramePr>
        <p:xfrm>
          <a:off x="474702" y="1003400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0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426665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6085</TotalTime>
  <Words>239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171</cp:revision>
  <dcterms:created xsi:type="dcterms:W3CDTF">2019-02-27T15:25:50Z</dcterms:created>
  <dcterms:modified xsi:type="dcterms:W3CDTF">2022-01-06T18:45:34Z</dcterms:modified>
</cp:coreProperties>
</file>