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3" r:id="rId4"/>
    <p:sldId id="272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January 6,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178169"/>
            <a:ext cx="11006356" cy="499879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Remain tabled at PLWG pending PUCT rule making related to economic project evaluation.</a:t>
            </a:r>
          </a:p>
          <a:p>
            <a:r>
              <a:rPr lang="en-US" dirty="0"/>
              <a:t>PGRR 095 – Establish Minimum Deliverability Criteria</a:t>
            </a:r>
          </a:p>
          <a:p>
            <a:pPr lvl="1"/>
            <a:r>
              <a:rPr lang="en-US" dirty="0"/>
              <a:t>PLWG submitted comments based on desktop edits. </a:t>
            </a:r>
          </a:p>
          <a:p>
            <a:pPr lvl="1"/>
            <a:r>
              <a:rPr lang="en-US" dirty="0"/>
              <a:t>Consensus to recommend approval at ROS.</a:t>
            </a:r>
          </a:p>
          <a:p>
            <a:r>
              <a:rPr lang="en-US" dirty="0"/>
              <a:t>PGRR 096 – Achieve Consistent Representation of DG in Steady-State Models</a:t>
            </a:r>
          </a:p>
          <a:p>
            <a:pPr lvl="1"/>
            <a:r>
              <a:rPr lang="en-US" dirty="0"/>
              <a:t>Additional discussion needed around achieving consistency (see proposed revision to 6.1 (3) (c)</a:t>
            </a:r>
          </a:p>
          <a:p>
            <a:pPr lvl="1"/>
            <a:r>
              <a:rPr lang="en-US" dirty="0"/>
              <a:t>Recommend to remain tabled at PLWG.</a:t>
            </a:r>
          </a:p>
          <a:p>
            <a:r>
              <a:rPr lang="en-US" dirty="0"/>
              <a:t>PGRR 098 - Consideration of Load Shed in Transmission Planning Criteria</a:t>
            </a:r>
          </a:p>
          <a:p>
            <a:pPr lvl="1"/>
            <a:r>
              <a:rPr lang="en-US" dirty="0"/>
              <a:t>Participants requested more time to review “off-peak” definition.</a:t>
            </a:r>
          </a:p>
          <a:p>
            <a:pPr lvl="1"/>
            <a:r>
              <a:rPr lang="en-US" dirty="0"/>
              <a:t>Remain tabled at PLWG.</a:t>
            </a:r>
          </a:p>
          <a:p>
            <a:r>
              <a:rPr lang="en-US" dirty="0"/>
              <a:t>PGRR 100 – Steady State Case Building Timeline </a:t>
            </a:r>
          </a:p>
          <a:p>
            <a:pPr lvl="1"/>
            <a:r>
              <a:rPr lang="en-US" dirty="0"/>
              <a:t>PLWG reviewed.</a:t>
            </a:r>
          </a:p>
          <a:p>
            <a:pPr lvl="1"/>
            <a:r>
              <a:rPr lang="en-US" dirty="0"/>
              <a:t>Consensus to recommend approval as submitted by SSWG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01/06/2022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FED44-5B31-48AD-A51D-39AEEC07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ECL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D2D5-D706-44D6-BE4B-3011C845C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54015"/>
            <a:ext cx="10855570" cy="482294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Transmission Planning Studies and Winter Cases (#47, 93, 94)</a:t>
            </a:r>
          </a:p>
          <a:p>
            <a:pPr lvl="1"/>
            <a:r>
              <a:rPr lang="en-US" sz="3200" dirty="0"/>
              <a:t>Completed Review of these items.</a:t>
            </a:r>
          </a:p>
          <a:p>
            <a:pPr lvl="1"/>
            <a:r>
              <a:rPr lang="en-US" sz="3200" dirty="0"/>
              <a:t>Summary of findings </a:t>
            </a:r>
          </a:p>
          <a:p>
            <a:pPr lvl="2"/>
            <a:r>
              <a:rPr lang="en-US" sz="2800" dirty="0"/>
              <a:t>Identified need for defining contingencies related to NG deliverability constraints to generation resources during extreme events.</a:t>
            </a:r>
          </a:p>
          <a:p>
            <a:pPr lvl="2"/>
            <a:r>
              <a:rPr lang="en-US" sz="2800" dirty="0"/>
              <a:t>Recommends that the Regional Planning Group continue to develop extreme case scenarios for development in Regional Transmission Plan.</a:t>
            </a:r>
          </a:p>
          <a:p>
            <a:pPr lvl="3"/>
            <a:r>
              <a:rPr lang="en-US" sz="2400" dirty="0"/>
              <a:t>Participants suggested PLWG continue discussion centered around resiliency rather than minimum threshold criteria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D75C-C020-493D-879C-30C55FB4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01/06/2022</a:t>
            </a:r>
          </a:p>
        </p:txBody>
      </p:sp>
    </p:spTree>
    <p:extLst>
      <p:ext uri="{BB962C8B-B14F-4D97-AF65-F5344CB8AC3E}">
        <p14:creationId xmlns:p14="http://schemas.microsoft.com/office/powerpoint/2010/main" val="281515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7"/>
            <a:ext cx="10059099" cy="4742446"/>
          </a:xfrm>
        </p:spPr>
        <p:txBody>
          <a:bodyPr>
            <a:normAutofit/>
          </a:bodyPr>
          <a:lstStyle/>
          <a:p>
            <a:r>
              <a:rPr lang="en-US" dirty="0"/>
              <a:t>KTC- 15-6 RMR and MRA Services analysis for Batteries</a:t>
            </a:r>
          </a:p>
          <a:p>
            <a:pPr lvl="1"/>
            <a:r>
              <a:rPr lang="en-US" dirty="0"/>
              <a:t>Priority to MRA since ESR retirements not expected in near future.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01/06/2022</a:t>
            </a:r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247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ECL Item</vt:lpstr>
      <vt:lpstr>Other items discussed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85</cp:revision>
  <dcterms:created xsi:type="dcterms:W3CDTF">2021-03-22T15:18:30Z</dcterms:created>
  <dcterms:modified xsi:type="dcterms:W3CDTF">2022-01-06T15:13:10Z</dcterms:modified>
</cp:coreProperties>
</file>