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01/11/2022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successfully tested in Flight 1021 including 6 DUNS+4 CRs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CRs successfully tested for service provider change in Flight 1021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01/11/22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Application deadline is 01/12/22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signup deadline is 02/02/22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0222 </a:t>
            </a:r>
            <a:r>
              <a:rPr lang="en-US" sz="2000" dirty="0">
                <a:solidFill>
                  <a:prstClr val="black"/>
                </a:solidFill>
              </a:rPr>
              <a:t>is scheduled to conclude on 03/11/22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01/11/22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6003</TotalTime>
  <Words>97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1021 Details</vt:lpstr>
      <vt:lpstr>Flight 0222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200</cp:revision>
  <cp:lastPrinted>2016-01-21T20:53:15Z</cp:lastPrinted>
  <dcterms:created xsi:type="dcterms:W3CDTF">2016-01-21T15:20:31Z</dcterms:created>
  <dcterms:modified xsi:type="dcterms:W3CDTF">2022-01-05T17:06:14Z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