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6" r:id="rId7"/>
    <p:sldId id="287" r:id="rId8"/>
    <p:sldId id="289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8" d="100"/>
          <a:sy n="108" d="100"/>
        </p:scale>
        <p:origin x="58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01/06/2022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6806"/>
          </a:xfrm>
        </p:spPr>
        <p:txBody>
          <a:bodyPr>
            <a:normAutofit/>
          </a:bodyPr>
          <a:lstStyle/>
          <a:p>
            <a:r>
              <a:rPr lang="en-US" dirty="0" smtClean="0"/>
              <a:t>ERCOT continues to assess framework for studies needed before changes to Stage 1 UFLS can be considered</a:t>
            </a:r>
          </a:p>
          <a:p>
            <a:r>
              <a:rPr lang="en-US" dirty="0" smtClean="0"/>
              <a:t>Tabled</a:t>
            </a:r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/>
              <a:t>Emergency Condition list #5 </a:t>
            </a:r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ERCOT comments were reviewed that included comments from </a:t>
            </a:r>
            <a:r>
              <a:rPr lang="en-US" dirty="0" err="1" smtClean="0"/>
              <a:t>Centerpoint</a:t>
            </a:r>
            <a:endParaRPr lang="en-US" dirty="0" smtClean="0"/>
          </a:p>
          <a:p>
            <a:pPr lvl="2"/>
            <a:r>
              <a:rPr lang="en-US" dirty="0" smtClean="0"/>
              <a:t>ERCOT was supportive of comment submitted by CenterPoint's and is planning submitting additional comments before the next OWG</a:t>
            </a:r>
          </a:p>
          <a:p>
            <a:pPr lvl="2"/>
            <a:r>
              <a:rPr lang="en-US" dirty="0" smtClean="0"/>
              <a:t>MPs would like to continue to work with ERCOT on changes to comments</a:t>
            </a:r>
          </a:p>
          <a:p>
            <a:pPr lvl="1"/>
            <a:r>
              <a:rPr lang="en-US" dirty="0"/>
              <a:t>NPRR1084 was </a:t>
            </a:r>
            <a:r>
              <a:rPr lang="en-US" dirty="0" smtClean="0"/>
              <a:t>Tabled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/>
              <a:t>Emergency Condition list #6 NPRR1085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/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</a:p>
          <a:p>
            <a:pPr lvl="1"/>
            <a:r>
              <a:rPr lang="en-US" dirty="0" smtClean="0"/>
              <a:t>ERCOT is still evaluating latest comments from MPs </a:t>
            </a:r>
          </a:p>
          <a:p>
            <a:pPr lvl="1"/>
            <a:r>
              <a:rPr lang="en-US" dirty="0" smtClean="0"/>
              <a:t>NPRR1085 remains tabled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 </a:t>
            </a:r>
            <a:r>
              <a:rPr lang="en-US" dirty="0" smtClean="0"/>
              <a:t>list #128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Instant Messaging during EEA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An update to the draft SCR was presented and discussed</a:t>
            </a:r>
          </a:p>
          <a:p>
            <a:pPr lvl="1"/>
            <a:r>
              <a:rPr lang="en-US" dirty="0" smtClean="0"/>
              <a:t>ERCOT requested a time to review the SCR and get additional details on the applications capabilities. ERCOT may also want to look at others vendors outside of the app use by SPP.</a:t>
            </a:r>
          </a:p>
          <a:p>
            <a:pPr lvl="1"/>
            <a:r>
              <a:rPr lang="en-US" dirty="0" smtClean="0"/>
              <a:t>ERCOT sent out updates to the SCR. </a:t>
            </a:r>
          </a:p>
          <a:p>
            <a:pPr lvl="1"/>
            <a:r>
              <a:rPr lang="en-US" dirty="0" smtClean="0"/>
              <a:t>SCR was formally submitted to ERCOT and draft copy was posted on OWG site for review.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2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Condition List #73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</a:t>
            </a:r>
            <a:r>
              <a:rPr lang="en-US" dirty="0"/>
              <a:t>there be different PRC EEA trigger point &amp; ORDC minimum reserves levels for winter and summer given potential for different events? </a:t>
            </a:r>
            <a:endParaRPr lang="en-US" dirty="0" smtClean="0"/>
          </a:p>
          <a:p>
            <a:r>
              <a:rPr lang="en-US" dirty="0" smtClean="0"/>
              <a:t>ERCOT is reviewing this item and any changes would possibly be included as new comments in NOGRR226.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5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r>
              <a:rPr lang="en-US" dirty="0" smtClean="0"/>
              <a:t>NPRR1100 - </a:t>
            </a:r>
            <a:r>
              <a:rPr lang="en-US" dirty="0"/>
              <a:t>Emergency Switching Solutions for Energy Storage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Will be discussed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6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OWG Nominations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 Chair – Rickey Floyd</a:t>
            </a:r>
          </a:p>
          <a:p>
            <a:r>
              <a:rPr lang="en-US" dirty="0" smtClean="0"/>
              <a:t>OWG Vice Chair – Shawn McCreary</a:t>
            </a:r>
          </a:p>
          <a:p>
            <a:r>
              <a:rPr lang="en-US" dirty="0" smtClean="0"/>
              <a:t>HITE List Sub Chair - </a:t>
            </a:r>
            <a:r>
              <a:rPr lang="en-US" dirty="0"/>
              <a:t>Pushkar Chhajed</a:t>
            </a:r>
          </a:p>
        </p:txBody>
      </p:sp>
    </p:spTree>
    <p:extLst>
      <p:ext uri="{BB962C8B-B14F-4D97-AF65-F5344CB8AC3E}">
        <p14:creationId xmlns:p14="http://schemas.microsoft.com/office/powerpoint/2010/main" val="2989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389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Emergency Condition list #5 NPRR1084</vt:lpstr>
      <vt:lpstr>Emergency Condition list #6 NPRR1085 </vt:lpstr>
      <vt:lpstr>Emergency Condition list #128</vt:lpstr>
      <vt:lpstr>Emergency Condition List #73</vt:lpstr>
      <vt:lpstr>NPRR1100 - Emergency Switching Solutions for Energy Storage Resources</vt:lpstr>
      <vt:lpstr>OWG Nominations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275</cp:revision>
  <dcterms:created xsi:type="dcterms:W3CDTF">2017-05-03T20:12:06Z</dcterms:created>
  <dcterms:modified xsi:type="dcterms:W3CDTF">2022-01-05T21:35:50Z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