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 Jung – DWG Chair</a:t>
            </a:r>
          </a:p>
          <a:p>
            <a:r>
              <a:rPr lang="en-US" dirty="0" smtClean="0"/>
              <a:t>January 6</a:t>
            </a:r>
            <a:r>
              <a:rPr lang="en-US" baseline="30000" dirty="0" smtClean="0"/>
              <a:t>th</a:t>
            </a:r>
            <a:r>
              <a:rPr lang="en-US" dirty="0" smtClean="0"/>
              <a:t>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DWG WebEx meeting held on </a:t>
            </a:r>
            <a:r>
              <a:rPr lang="en-US" dirty="0" smtClean="0"/>
              <a:t>12/10</a:t>
            </a:r>
            <a:r>
              <a:rPr lang="en-US" dirty="0" smtClean="0"/>
              <a:t>/2021</a:t>
            </a:r>
            <a:endParaRPr lang="en-US" dirty="0" smtClean="0"/>
          </a:p>
          <a:p>
            <a:r>
              <a:rPr lang="en-US" smtClean="0"/>
              <a:t>MOD-026/027 </a:t>
            </a:r>
            <a:r>
              <a:rPr lang="en-US" smtClean="0"/>
              <a:t>Update</a:t>
            </a:r>
            <a:endParaRPr lang="en-US" dirty="0" smtClean="0"/>
          </a:p>
          <a:p>
            <a:r>
              <a:rPr lang="en-US" dirty="0" smtClean="0"/>
              <a:t>SODG Parametrization Guideline</a:t>
            </a:r>
          </a:p>
          <a:p>
            <a:r>
              <a:rPr lang="en-US" dirty="0" smtClean="0"/>
              <a:t>High Renewable Case Development Process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MOD-026/027 Quarterly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190"/>
            <a:ext cx="10515600" cy="5292810"/>
          </a:xfrm>
        </p:spPr>
        <p:txBody>
          <a:bodyPr>
            <a:normAutofit/>
          </a:bodyPr>
          <a:lstStyle/>
          <a:p>
            <a:r>
              <a:rPr lang="en-US" dirty="0"/>
              <a:t>Per Planning Guide and DWG Procedure Manual, a Resource Entity shall submit new or updated dynamic data within 30 days of the update</a:t>
            </a:r>
          </a:p>
          <a:p>
            <a:r>
              <a:rPr lang="en-US" dirty="0"/>
              <a:t>Per NERC MOD-26/27, Generator Owners need to verify the models and data and provide the data to its Transmission </a:t>
            </a:r>
            <a:r>
              <a:rPr lang="en-US" dirty="0" smtClean="0"/>
              <a:t>Planner</a:t>
            </a:r>
          </a:p>
          <a:p>
            <a:r>
              <a:rPr lang="en-US" dirty="0"/>
              <a:t>With support from TSPs, ERCOT tracks the MOD-026/27 verifications/updates and the corresponding RARF updates</a:t>
            </a:r>
          </a:p>
          <a:p>
            <a:r>
              <a:rPr lang="en-US" b="1" dirty="0" smtClean="0"/>
              <a:t>For </a:t>
            </a:r>
            <a:r>
              <a:rPr lang="en-US" b="1" dirty="0" smtClean="0"/>
              <a:t>2020-2021, 39 </a:t>
            </a:r>
            <a:r>
              <a:rPr lang="en-US" b="1" dirty="0" smtClean="0"/>
              <a:t>model updates were made by RE’s </a:t>
            </a:r>
          </a:p>
          <a:p>
            <a:r>
              <a:rPr lang="en-US" b="1" dirty="0" smtClean="0"/>
              <a:t>31 </a:t>
            </a:r>
            <a:r>
              <a:rPr lang="en-US" b="1" dirty="0" smtClean="0"/>
              <a:t>models were submitted to RARF/RIOO and accepted</a:t>
            </a:r>
          </a:p>
          <a:p>
            <a:r>
              <a:rPr lang="en-US" b="1" dirty="0" smtClean="0"/>
              <a:t>6 models have not yet submitted RARF</a:t>
            </a:r>
          </a:p>
          <a:p>
            <a:r>
              <a:rPr lang="en-US" b="1" dirty="0" smtClean="0"/>
              <a:t>2 models have submitted RARF but rejected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944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SODG Parameterization Guideline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parameterization guideline sent out in November meeting</a:t>
            </a:r>
          </a:p>
          <a:p>
            <a:r>
              <a:rPr lang="en-US" dirty="0" smtClean="0"/>
              <a:t>No objections on approval</a:t>
            </a:r>
          </a:p>
          <a:p>
            <a:r>
              <a:rPr lang="en-US" dirty="0" smtClean="0"/>
              <a:t>Changes can still be made in the future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1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Renewable Case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currently being drafted</a:t>
            </a:r>
          </a:p>
          <a:p>
            <a:r>
              <a:rPr lang="en-US" dirty="0" smtClean="0"/>
              <a:t>Will be shared with SSWG in February 2022</a:t>
            </a:r>
          </a:p>
          <a:p>
            <a:r>
              <a:rPr lang="en-US" dirty="0" smtClean="0"/>
              <a:t>Completed document will serve as an official request to SSWG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4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178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DWG Report to ROS</vt:lpstr>
      <vt:lpstr>DWG Update</vt:lpstr>
      <vt:lpstr>MOD-026/027 Quarterly Update</vt:lpstr>
      <vt:lpstr>SODG Parameterization Guideline</vt:lpstr>
      <vt:lpstr>High Renewable Case Development Process</vt:lpstr>
    </vt:vector>
  </TitlesOfParts>
  <Company>Oncor Electric Delivery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Jung, Sam</cp:lastModifiedBy>
  <cp:revision>35</cp:revision>
  <dcterms:created xsi:type="dcterms:W3CDTF">2021-02-24T20:47:36Z</dcterms:created>
  <dcterms:modified xsi:type="dcterms:W3CDTF">2021-12-16T19:55:23Z</dcterms:modified>
</cp:coreProperties>
</file>