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8FB91-E340-8A4F-A52D-98E75D6CC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E3003-42EE-2741-A877-23B14C656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4F4B4-14B7-A94E-B6AD-780C69C64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B5D79-0D96-E143-801D-95ACD8EBB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91A7D-41BD-0942-8920-F98028DD2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60C03-8784-A745-9852-9E9B670CC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4A7D39-D60F-9645-BBA7-D107EF2E0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4D22-68DC-3940-89F0-51E06E0B8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E337E-41FC-4A43-B1B5-4E453942D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18819-613F-A746-B845-0F214918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7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BB9D5D-79CA-FA4A-8487-E38579657A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E4FF71-70AC-F040-9535-5D33D26C1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CD392-68B6-9340-A298-19299225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7156-3706-A742-9CF9-A34285245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DCCDA-5F7C-C840-B298-3A3DA1D1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3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3AAF-76AA-D842-9DD6-392423BA7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AF679-CF39-D14D-A51D-D02F22209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BED27-1CF0-DD42-B112-34313BAC4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F4C0C-C65A-BD4B-8872-B3FBC5EE4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F626D-296B-B844-AA3F-69D339CD0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9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F9D4A-9E20-A346-8DC0-2EE243F78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6D40D-2AF6-8746-B3D3-75702AAEC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224CE-45EF-3F4B-B152-56309B1C5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C3502-369C-0741-8E2A-96C2CF8F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18E8D-763D-144E-8A77-0E81F36F7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4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BF61-1A23-5B4C-A473-89436990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9ABFA-11F0-B646-8F03-AC858D5F0C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AC0D85-5BC1-4848-A45C-4AC8D89BD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EA39E-6FB2-AE4D-A7E4-2CF637C56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88F8A-EEC4-2444-B468-2780D57D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868BF-9D66-6C45-8E24-D45C98F19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9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76D87-9823-324C-8BFD-8455221E7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535D1-C6A5-5A43-A4D8-20B61F088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6C1324-AE5F-BC4D-BE4B-9949D24B6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C7FF7-EE1C-C24B-8E6B-E4155855D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BBB215-C4E6-544A-A74D-ABB521C6DE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AAC0F9-A911-7849-9986-DF2E4BE80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CC1761-21D8-C44E-A2D7-5F727B30E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B825B-D3F6-BA41-8D75-4F6F22CD8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0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B5E97-05BA-DB41-AE98-C09F7276E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60141C-3572-2A4E-A510-D1741B4AA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BB1456-7695-F043-ABF9-47A949641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CDF63E-CB06-9444-8CB1-A063692B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0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E743B-6B0C-C441-B2BA-68243BC6D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D512A3-1241-0549-8EF3-52E057C9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6E37E-B483-DC43-8886-D9C8D7B2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4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21184-0B29-1C4C-9FB4-1FB7FD561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DBD6A-0EE0-6F4F-9ECD-32BC2E56E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9BB7C-CD9D-4045-B5B6-3EB3D3020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1AF06-5997-DD4F-B1D0-19D158405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F21EF-525A-E64E-899F-0A0B63582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1F3A2-684C-804D-A0FB-0D5837D26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9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69FE3-35C0-684C-89C2-401C50EDA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44F0B6-C6E4-7A4F-B99C-2A85A1F5E2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FE9DA2-CA2A-6340-9CC4-7B2946CFC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3D481-588C-9A44-A1F8-E673F2EC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6415D-8BF3-5D4F-B834-370EB37A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F4202-3174-134C-8DFF-747349CFF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8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ACF9E9-9303-2246-9B33-2215B7829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27381-45BF-0742-B7C9-C65602A43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81A3C-AF16-824A-9721-741BE4465F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B1423-6102-9C46-B222-B3E70D9AD210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01C-A057-5A42-9743-F1164C2B1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5499B-8E19-8D44-9BEA-21E62CD6D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1D305-4DCE-3E43-B141-D3869A513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2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E351F-C4DC-0E44-B300-C593AD743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NPRR 1100 Discussion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279904-4DB9-024B-8CF6-A186CD52E5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Eric Goff</a:t>
            </a:r>
          </a:p>
          <a:p>
            <a:r>
              <a:rPr lang="en-US" dirty="0"/>
              <a:t>eric at </a:t>
            </a:r>
            <a:r>
              <a:rPr lang="en-US" dirty="0" err="1"/>
              <a:t>ericwintersgoff</a:t>
            </a:r>
            <a:r>
              <a:rPr lang="en-US" dirty="0"/>
              <a:t> dot 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5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B9321-9428-AD42-96FF-C8E98DB7A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to discuss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6A34A59-6EA4-8C43-B2B0-A144678E5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801894"/>
              </p:ext>
            </p:extLst>
          </p:nvPr>
        </p:nvGraphicFramePr>
        <p:xfrm>
          <a:off x="838200" y="1418897"/>
          <a:ext cx="10515597" cy="5075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890">
                  <a:extLst>
                    <a:ext uri="{9D8B030D-6E8A-4147-A177-3AD203B41FA5}">
                      <a16:colId xmlns:a16="http://schemas.microsoft.com/office/drawing/2014/main" val="853264449"/>
                    </a:ext>
                  </a:extLst>
                </a:gridCol>
                <a:gridCol w="4201508">
                  <a:extLst>
                    <a:ext uri="{9D8B030D-6E8A-4147-A177-3AD203B41FA5}">
                      <a16:colId xmlns:a16="http://schemas.microsoft.com/office/drawing/2014/main" val="176953664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94909309"/>
                    </a:ext>
                  </a:extLst>
                </a:gridCol>
              </a:tblGrid>
              <a:tr h="777568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NPRR 1100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Additional discussion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255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Settlement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Both load and ESR still “connected” to grid via metering, but flow happens across switching equipment. Dead bus pricing.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Should there just be no settlement instead with meters that read zero?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168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Wholesale Storage 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originally proposed, would waive WSL on days surrounding event. The “connected” metering above would be a wholesale sale.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However, without settlement, may need to go back to original proposal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45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Configurations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if there is gen, a battery, and load all in microgrid operations?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If this is too complicated, can we solve it later?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480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Transmission? Distribution?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proposed, transmission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any parties want to expand this to distribution in this NPRR, or can we discuss that later?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285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Telemetry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telemetry makes this easiest for </a:t>
                      </a:r>
                      <a:r>
                        <a:rPr lang="en-US"/>
                        <a:t>ERCOT operator?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05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402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167</Words>
  <Application>Microsoft Macintosh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NPRR 1100 Discussion Topics</vt:lpstr>
      <vt:lpstr>Issues to discuss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NPRR 1100 Discussion Topics</dc:title>
  <dc:creator>Eric goff</dc:creator>
  <cp:lastModifiedBy>Eric goff</cp:lastModifiedBy>
  <cp:revision>1</cp:revision>
  <dcterms:created xsi:type="dcterms:W3CDTF">2021-12-17T02:57:09Z</dcterms:created>
  <dcterms:modified xsi:type="dcterms:W3CDTF">2021-12-17T03:04:28Z</dcterms:modified>
</cp:coreProperties>
</file>