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1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451" autoAdjust="0"/>
  </p:normalViewPr>
  <p:slideViewPr>
    <p:cSldViewPr showGuides="1">
      <p:cViewPr varScale="1">
        <p:scale>
          <a:sx n="62" d="100"/>
          <a:sy n="62" d="100"/>
        </p:scale>
        <p:origin x="162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12/16/2021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16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Market Update</a:t>
            </a:r>
          </a:p>
          <a:p>
            <a:r>
              <a:rPr lang="en-US" b="1" dirty="0"/>
              <a:t>Wholesale Market Working Group</a:t>
            </a:r>
          </a:p>
          <a:p>
            <a:endParaRPr lang="en-US" dirty="0"/>
          </a:p>
          <a:p>
            <a:r>
              <a:rPr lang="en-US" dirty="0"/>
              <a:t>Market Analysis &amp; Validation 12/17/2021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Update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11494"/>
              </p:ext>
            </p:extLst>
          </p:nvPr>
        </p:nvGraphicFramePr>
        <p:xfrm>
          <a:off x="274320" y="1143000"/>
          <a:ext cx="8553649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8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5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35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37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2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999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SASM ID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Type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Procurement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Req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Award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Insufficiency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MCPC ($/MWh)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11/1/2021  14:45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11/1 HE 17-18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123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/>
              <a:t>No HDL/LDL Overrides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10317</TotalTime>
  <Words>72</Words>
  <Application>Microsoft Office PowerPoint</Application>
  <PresentationFormat>On-screen Show (4:3)</PresentationFormat>
  <Paragraphs>27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Dansro, Ben</cp:lastModifiedBy>
  <cp:revision>334</cp:revision>
  <cp:lastPrinted>2016-01-21T20:53:15Z</cp:lastPrinted>
  <dcterms:created xsi:type="dcterms:W3CDTF">2016-01-21T15:20:31Z</dcterms:created>
  <dcterms:modified xsi:type="dcterms:W3CDTF">2021-12-16T20:05:32Z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