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383" r:id="rId10"/>
    <p:sldId id="396" r:id="rId11"/>
    <p:sldId id="397" r:id="rId12"/>
    <p:sldId id="386" r:id="rId13"/>
    <p:sldId id="398" r:id="rId14"/>
    <p:sldId id="39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83"/>
            <p14:sldId id="396"/>
            <p14:sldId id="397"/>
            <p14:sldId id="386"/>
            <p14:sldId id="398"/>
            <p14:sldId id="3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11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7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08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5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</a:t>
            </a:r>
            <a:r>
              <a:rPr lang="en-US" sz="1800" b="1">
                <a:solidFill>
                  <a:schemeClr val="tx1"/>
                </a:solidFill>
              </a:rPr>
              <a:t>for November </a:t>
            </a:r>
            <a:r>
              <a:rPr lang="en-US" sz="1800" b="1" dirty="0">
                <a:solidFill>
                  <a:schemeClr val="tx1"/>
                </a:solidFill>
              </a:rPr>
              <a:t>2021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November 2021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647452"/>
              </p:ext>
            </p:extLst>
          </p:nvPr>
        </p:nvGraphicFramePr>
        <p:xfrm>
          <a:off x="533400" y="959096"/>
          <a:ext cx="8153399" cy="1802205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80376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731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November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29725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93,381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34,454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33,361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695.02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Nov.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038363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Nov.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84211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0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Nov.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339646"/>
              </p:ext>
            </p:extLst>
          </p:nvPr>
        </p:nvGraphicFramePr>
        <p:xfrm>
          <a:off x="438509" y="732605"/>
          <a:ext cx="8382000" cy="5103697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13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Nov.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861486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Nov.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964121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97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Nov.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354499"/>
              </p:ext>
            </p:extLst>
          </p:nvPr>
        </p:nvGraphicFramePr>
        <p:xfrm>
          <a:off x="438509" y="732605"/>
          <a:ext cx="8382000" cy="236950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91493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5053</TotalTime>
  <Words>969</Words>
  <Application>Microsoft Office PowerPoint</Application>
  <PresentationFormat>On-screen Show (4:3)</PresentationFormat>
  <Paragraphs>643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November 2021 </vt:lpstr>
      <vt:lpstr>IRR Summary – November 2021</vt:lpstr>
      <vt:lpstr>IRR ≥ 95%, ≥ 100 Scored Intervals – Nov. 2021</vt:lpstr>
      <vt:lpstr>IRR ≥ 95%, ≥ 100 Scored Intervals – Nov. 2021</vt:lpstr>
      <vt:lpstr>IRR ≥ 95%, ≥ 100 Scored Intervals – Nov. 2021</vt:lpstr>
      <vt:lpstr>IRR &lt; 95%, ≥ 100 Scored Intervals – Nov. 2021</vt:lpstr>
      <vt:lpstr>IRR &lt; 95%, ≥ 100 Scored Intervals – Nov. 2021</vt:lpstr>
      <vt:lpstr>IRR &lt; 95%, ≥ 100 Scored Intervals – Nov. 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296</cp:revision>
  <cp:lastPrinted>2016-01-21T20:53:15Z</cp:lastPrinted>
  <dcterms:created xsi:type="dcterms:W3CDTF">2016-01-21T15:20:31Z</dcterms:created>
  <dcterms:modified xsi:type="dcterms:W3CDTF">2021-12-02T17:51:10Z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