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161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12/13/2021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12/13/2021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b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Revision Requests that may remain Tabled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 action required by 12/14/21 PRS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175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5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NPRR956</a:t>
            </a:r>
            <a:r>
              <a:rPr lang="en-US" sz="17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Designation of Providers of Transmission Additions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5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NPRR981</a:t>
            </a:r>
            <a:r>
              <a:rPr lang="en-US" sz="17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Day-Ahead Market Price Correction Process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5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NPRR1058</a:t>
            </a:r>
            <a:r>
              <a:rPr lang="en-US" sz="17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Resource Offer Modernization for Real-Time Co-Optimization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5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NPRR1067</a:t>
            </a:r>
            <a:r>
              <a:rPr lang="en-US" sz="17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Market Entry Qualifications, Continued Participation Requirements, and Credit Risk Assessment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5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NPRR1070</a:t>
            </a:r>
            <a:r>
              <a:rPr lang="en-US" sz="17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Planning Criteria for GTC Exit Solutions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5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NPRR1084</a:t>
            </a:r>
            <a:r>
              <a:rPr lang="en-US" sz="17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Improvements to Reporting of Resource Outages and Derates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5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NPRR1085</a:t>
            </a:r>
            <a:r>
              <a:rPr lang="en-US" sz="17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Ensuring Continuous Validity of Physical Responsive Capability (PRC) and Dispatch through Timely Changes to Resource Telemetry and Current Operating Plans (COPs) (ROS)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5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NPRR1088</a:t>
            </a:r>
            <a:r>
              <a:rPr lang="en-US" sz="17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Applying Forward Adjustment Factors to Forward Market Positions and Un-applying Forward Adjustment Factors to Prior Market Positions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5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NPRR1089</a:t>
            </a:r>
            <a:r>
              <a:rPr lang="en-US" sz="17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Requiring Highest-Ranking Representative, Official, or Officer of a Resource Entity to Execute Weatherization and Natural Gas Declarations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5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NPRR1092</a:t>
            </a:r>
            <a:r>
              <a:rPr lang="en-US" sz="17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Remove RUC Offer Floor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5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NPRR1096</a:t>
            </a:r>
            <a:r>
              <a:rPr lang="en-US" sz="17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Require Sustained Six Hour Capability for ECRS and Non-Spin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5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NPRR1100</a:t>
            </a:r>
            <a:r>
              <a:rPr lang="en-US" sz="17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Emergency Switching Solutions for Energy Storage Resources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5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NPRR1108</a:t>
            </a:r>
            <a:r>
              <a:rPr lang="en-US" sz="17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ERCOT Shall Approve or Deny All Resource Outage Requests (WMS)</a:t>
            </a:r>
          </a:p>
          <a:p>
            <a:pPr algn="l"/>
            <a:endParaRPr lang="en-US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222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12/14/21 PRS </vt:lpstr>
    </vt:vector>
  </TitlesOfParts>
  <Company>ERCOT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142</cp:revision>
  <dcterms:created xsi:type="dcterms:W3CDTF">2012-06-21T12:05:52Z</dcterms:created>
  <dcterms:modified xsi:type="dcterms:W3CDTF">2021-12-13T17:10:09Z</dcterms:modified>
</cp:coreProperties>
</file>