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6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12/14/21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75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NPRR1088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Applying Forward Adjustment Factors to Forward Market Positions and Un-applying Forward Adjustment Factors to Prior Market Positions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NPRR1092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Remove RUC Offer Floor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NPRR1096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Require Sustained Six Hour Capability for ECRS and Non-Spin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Emergency Switching Solutions for Energy Storage Resources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NPRR1108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 Shall Approve or Deny All Resource Outage Requests (WMS)</a:t>
            </a: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222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12/14/21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142</cp:revision>
  <dcterms:created xsi:type="dcterms:W3CDTF">2012-06-21T12:05:52Z</dcterms:created>
  <dcterms:modified xsi:type="dcterms:W3CDTF">2021-12-13T17:10:09Z</dcterms:modified>
</cp:coreProperties>
</file>