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6"/>
  </p:notesMasterIdLst>
  <p:sldIdLst>
    <p:sldId id="337" r:id="rId3"/>
    <p:sldId id="343" r:id="rId4"/>
    <p:sldId id="350" r:id="rId5"/>
    <p:sldId id="369" r:id="rId6"/>
    <p:sldId id="344" r:id="rId7"/>
    <p:sldId id="345" r:id="rId8"/>
    <p:sldId id="346" r:id="rId9"/>
    <p:sldId id="363" r:id="rId10"/>
    <p:sldId id="368" r:id="rId11"/>
    <p:sldId id="341" r:id="rId12"/>
    <p:sldId id="362" r:id="rId13"/>
    <p:sldId id="348" r:id="rId14"/>
    <p:sldId id="33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rcot.com/services/rq/integration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Operations -  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10 Dec 2021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1186456"/>
            <a:ext cx="6966060" cy="4360904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  <a:p>
            <a:endParaRPr lang="en-US" sz="4800" b="1" dirty="0">
              <a:solidFill>
                <a:schemeClr val="tx2"/>
              </a:solidFill>
            </a:endParaRPr>
          </a:p>
          <a:p>
            <a:r>
              <a:rPr lang="en-US" sz="4800" b="1" dirty="0">
                <a:solidFill>
                  <a:schemeClr val="tx2"/>
                </a:solidFill>
              </a:rPr>
              <a:t>Backup slides follow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0EDC0-9235-480D-8C68-5636E9D669AB}"/>
              </a:ext>
            </a:extLst>
          </p:cNvPr>
          <p:cNvCxnSpPr/>
          <p:nvPr/>
        </p:nvCxnSpPr>
        <p:spPr>
          <a:xfrm>
            <a:off x="3706368" y="4242816"/>
            <a:ext cx="4291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RIOO-IS and RIOO-RS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RIOO-IS – Interconnection Services  (sa.ercot.com/</a:t>
            </a:r>
            <a:r>
              <a:rPr lang="en-US" sz="2000" dirty="0" err="1"/>
              <a:t>ginr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users to start the interconnection process.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– email / password and MFA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Interconnecting Entities (IEs) must self-register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2000" dirty="0"/>
              <a:t>RIOO-RS – Resource Service  (sa.ercot.com/</a:t>
            </a:r>
            <a:r>
              <a:rPr lang="en-US" sz="2000" dirty="0" err="1"/>
              <a:t>rioo-rs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REs to update data for generators that are already interconnected to the ERCOT grid.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- email / password and MFA  (NOT a digital certificate)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REs – Role from USA: </a:t>
            </a:r>
            <a:r>
              <a:rPr lang="en-US" sz="1800" b="1" dirty="0" err="1"/>
              <a:t>RIOO_M_Operator</a:t>
            </a:r>
            <a:r>
              <a:rPr lang="en-US" sz="1800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93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7953"/>
          </a:xfrm>
        </p:spPr>
        <p:txBody>
          <a:bodyPr/>
          <a:lstStyle/>
          <a:p>
            <a:r>
              <a:rPr lang="en-US" dirty="0"/>
              <a:t>RIOO- RS is live – how do I get 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1634"/>
            <a:ext cx="11379200" cy="5393635"/>
          </a:xfrm>
        </p:spPr>
        <p:txBody>
          <a:bodyPr/>
          <a:lstStyle/>
          <a:p>
            <a:r>
              <a:rPr lang="en-US" dirty="0"/>
              <a:t>The RIOO-RS sign-up reference is available here:  </a:t>
            </a:r>
            <a:r>
              <a:rPr lang="en-US" dirty="0">
                <a:hlinkClick r:id="rId2"/>
              </a:rPr>
              <a:t>http://www.ercot.com/services/rq/integration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35B97-9B97-46B9-9FE5-0AACD529E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40" y="1642684"/>
            <a:ext cx="11574059" cy="457258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9748504">
            <a:off x="3155746" y="559758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/>
              <a:t>How to get access -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 System is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All updates required to be submitted in RIOO-RS starting 11/13/2020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RARFs for updates to Resource Registration data are  not accepted unless an exception is granted.</a:t>
            </a:r>
            <a:br>
              <a:rPr lang="en-US" dirty="0"/>
            </a:br>
            <a:r>
              <a:rPr lang="en-US" sz="16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New Resources, SODGs, or Load Resources will continue to use the RARF spreadsheet and submit as a Service Request through the MIS.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The RIOO Create phase effort has been initiated – this will allow new generators to submit their data via the on-line application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Add capability to GINR to accept interconnection requests from generation less than 10MWs and DGRs on 12/20/2021.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RIOO-RS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20004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/>
              <a:t>2/26 Update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JOU ownership changes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Combined Cycle Configuration and Transition add / delete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New CC flag – single point of failure</a:t>
            </a:r>
            <a:br>
              <a:rPr lang="en-US" sz="1800" dirty="0"/>
            </a:br>
            <a:r>
              <a:rPr lang="en-US" sz="14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4/23 Update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View a substation without having to start a Change Request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Export to a CVS file 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This means that users no longer need to initiate a Change Request to see their data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10/8 Update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Defect fixes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12/20 Release – add interconnection capability for Small Generators and DGRs in GINR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DGR / Small Generator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December 20 release will give DGRs and small generators the ability to use the existing GINR application.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Small Generator transmission connected projects will be accepted starting December 20, 2021.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Distribution connected projects will be accepted starting January 1, 2021.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GINR application still requires the submission of RARF spreadsheets for full data until the RIOO-IS create phase is completed.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Once the RIOO-IS create application is deployed, data submitted using the spreadsheet will be migrated into this system.</a:t>
            </a: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2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 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8245"/>
            <a:ext cx="11359532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link for RIOO-RS is located on ercot.com and is:  </a:t>
            </a:r>
            <a:r>
              <a:rPr lang="en-US" sz="1800" dirty="0">
                <a:hlinkClick r:id="rId2"/>
              </a:rPr>
              <a:t>https://sa.ercot.com/rioo-rs/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Does RIOO-RS use a digital certificate?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No.  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2000" dirty="0"/>
              <a:t>What role do I need and how do I get it?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Your company USA should provide the </a:t>
            </a:r>
            <a:r>
              <a:rPr lang="en-US" sz="1800" dirty="0" err="1"/>
              <a:t>RIOO_M_Operator</a:t>
            </a:r>
            <a:r>
              <a:rPr lang="en-US" sz="1800" dirty="0"/>
              <a:t> in order to gain access to RIOO-RS.</a:t>
            </a:r>
            <a:br>
              <a:rPr lang="en-US" sz="1700" dirty="0"/>
            </a:br>
            <a:endParaRPr lang="en-US" sz="17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F7C21B-2E45-4F5F-BD15-AF1FA31F7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68" y="1749827"/>
            <a:ext cx="11302382" cy="213915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439221" y="3079796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794675"/>
            <a:ext cx="10928350" cy="5328592"/>
          </a:xfrm>
        </p:spPr>
        <p:txBody>
          <a:bodyPr>
            <a:noAutofit/>
          </a:bodyPr>
          <a:lstStyle/>
          <a:p>
            <a:r>
              <a:rPr lang="en-US" sz="2000" dirty="0"/>
              <a:t>Why do I have errors on things I did not change?</a:t>
            </a:r>
          </a:p>
          <a:p>
            <a:pPr lvl="1"/>
            <a:r>
              <a:rPr lang="en-US" dirty="0"/>
              <a:t>May have errors on first Change Request in the system </a:t>
            </a:r>
          </a:p>
          <a:p>
            <a:pPr lvl="1"/>
            <a:r>
              <a:rPr lang="en-US" dirty="0"/>
              <a:t>Caused by update validation rules and migrated data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What do I do if I can’t see my resources?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Check with your USA, ensure </a:t>
            </a:r>
            <a:r>
              <a:rPr lang="en-US" dirty="0" err="1"/>
              <a:t>RIOO_M_Operator</a:t>
            </a:r>
            <a:r>
              <a:rPr lang="en-US" dirty="0"/>
              <a:t> role has been added to desired DUNS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May need to use two emails if have more than 15-20 DUNs numbers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Still can’t see? Send info to </a:t>
            </a:r>
            <a:r>
              <a:rPr lang="en-US" dirty="0">
                <a:hlinkClick r:id="rId2"/>
              </a:rPr>
              <a:t>RIOO-HELP@ercot.com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sz="2000" dirty="0"/>
              <a:t>Email used for accessing RIOO-RS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DUNS number of missing resource 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generators </a:t>
            </a:r>
            <a:r>
              <a:rPr lang="en-US" u="sng" dirty="0"/>
              <a:t>will not </a:t>
            </a:r>
            <a:r>
              <a:rPr lang="en-US" dirty="0"/>
              <a:t>see their information in RIOO-RS until the model date</a:t>
            </a:r>
            <a:br>
              <a:rPr lang="en-US" dirty="0"/>
            </a:br>
            <a:endParaRPr lang="en-US" sz="1600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303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How do I know if I have access?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This user only has access to RIOO-RS since RIOO-IS is greyed out.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 have multiple email addresses, how should my access be set up?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If you intend to use multiple addresses then your USA has to provide the </a:t>
            </a:r>
            <a:r>
              <a:rPr lang="en-US" sz="1800" dirty="0" err="1"/>
              <a:t>RIOO_M_Operator</a:t>
            </a:r>
            <a:r>
              <a:rPr lang="en-US" sz="1800" dirty="0"/>
              <a:t> for each email address in addition to associating the DUNs for each Resource with the email address.  Once this is done, each email account must go through the verification process.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Yes, RIOO has a section that accepts attachments.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7" y="1610432"/>
            <a:ext cx="9206022" cy="141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469550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13248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 have not been able to set up access,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My phone number has changed,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Send an email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; let us know your number has changed.  You may also reach out to your account manager.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Multi-Factor Authentication (MFA) associated with your phone number will need to be re-set.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Once MFA is reset, you will receive an email with an </a:t>
            </a:r>
            <a:r>
              <a:rPr lang="en-US" sz="1800" b="1" dirty="0"/>
              <a:t>ENROLL YOUR DEVICE </a:t>
            </a:r>
            <a:r>
              <a:rPr lang="en-US" sz="1800" dirty="0"/>
              <a:t>button that you click to display the ERCOT Authentication Method page and set up your MFA app and device again.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I’m getting a weird error?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Please send a screen shot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9E20-D98C-40D4-8E87-230C264D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4285"/>
          </a:xfrm>
        </p:spPr>
        <p:txBody>
          <a:bodyPr/>
          <a:lstStyle/>
          <a:p>
            <a:r>
              <a:rPr lang="en-US" dirty="0"/>
              <a:t>RIOO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8FF4-9CDC-4E04-9EAE-3C26A6E4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68" y="2302764"/>
            <a:ext cx="6811264" cy="22524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</a:rPr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C3704-CB7E-402E-8058-9A155E18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055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11594</TotalTime>
  <Words>1015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1_Office Theme</vt:lpstr>
      <vt:lpstr>PowerPoint Presentation</vt:lpstr>
      <vt:lpstr>RIOO System is live</vt:lpstr>
      <vt:lpstr>RIOO-RS Updates</vt:lpstr>
      <vt:lpstr>DGR / Small Generator Release</vt:lpstr>
      <vt:lpstr>RIOO- RS FAQ</vt:lpstr>
      <vt:lpstr>RIOO-RS FAQ</vt:lpstr>
      <vt:lpstr>RIOO-RS FAQ</vt:lpstr>
      <vt:lpstr>RIOO-RS FAQ</vt:lpstr>
      <vt:lpstr>RIOO Demo</vt:lpstr>
      <vt:lpstr>PowerPoint Presentation</vt:lpstr>
      <vt:lpstr>RIOO-IS and RIOO-RS</vt:lpstr>
      <vt:lpstr>RIOO- RS is live – how do I get access?</vt:lpstr>
      <vt:lpstr>How to get access - Checklist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Flores, Isabel</cp:lastModifiedBy>
  <cp:revision>218</cp:revision>
  <cp:lastPrinted>2019-09-25T20:49:27Z</cp:lastPrinted>
  <dcterms:created xsi:type="dcterms:W3CDTF">2019-07-23T13:16:52Z</dcterms:created>
  <dcterms:modified xsi:type="dcterms:W3CDTF">2021-12-09T17:09:20Z</dcterms:modified>
</cp:coreProperties>
</file>