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2412" autoAdjust="0"/>
  </p:normalViewPr>
  <p:slideViewPr>
    <p:cSldViewPr showGuides="1">
      <p:cViewPr varScale="1">
        <p:scale>
          <a:sx n="111" d="100"/>
          <a:sy n="111" d="100"/>
        </p:scale>
        <p:origin x="150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11/14/2021 5:30 -&gt; 375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11/27/2021 11:45-&gt; -367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Nov 2021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Dec 8th, 2021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624F1-5177-4E29-8573-C2F8B2B07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458200" cy="515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D1360-7A26-4B12-A472-1B77DB19B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5133975" cy="37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07664-1B3C-4803-9992-604F29DB1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02483-7A40-4D26-B8ED-B2108602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8C1ED-D80C-4EDE-BF0A-12024485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862361"/>
            <a:ext cx="836443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966E1-60E4-4F76-AC9B-F163DCDEE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911210"/>
            <a:ext cx="5815013" cy="487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2018, 2019, and 2020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CB1CD-21DE-43AE-BE2B-42C261F1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57175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05683-D3EB-49CD-B4D8-8E589410E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55A0B4-5B19-464C-9DC1-37153220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676400"/>
            <a:ext cx="2771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D6E2E-9D9C-474F-A2AC-B1A678A4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62EBA1-C086-440D-9FF0-DC07196B5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676400"/>
            <a:ext cx="27717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BE6B4-5E47-4183-AA17-6A3A9C22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6" y="914400"/>
            <a:ext cx="8458200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17117B-AE11-4C0E-B0AE-A83BAA5CF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00200"/>
            <a:ext cx="24860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C1FAE-CC9C-495C-A07E-B382E0B71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862361"/>
            <a:ext cx="8477025" cy="5005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4E007-7B36-4608-8614-B7B449103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676400"/>
            <a:ext cx="2486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9152B-6C38-46E5-B448-FFCACD7EE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9CBE3-D548-428C-87A9-7EF1AC512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862361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81000" y="6148919"/>
            <a:ext cx="3886200" cy="238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762000"/>
            <a:ext cx="6829425" cy="5302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F15F3-2F99-4711-A2BC-1F325FFAB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03"/>
          <a:stretch/>
        </p:blipFill>
        <p:spPr>
          <a:xfrm>
            <a:off x="4411133" y="6148919"/>
            <a:ext cx="4648200" cy="3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69847-AEE9-490E-93C7-B3C80576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1" y="862361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F680C-3196-4519-9151-5F5F51C9E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FCC02-4B85-4B32-AFA9-4BB0BA84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862361"/>
            <a:ext cx="8498561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FFB27-D0E6-4200-A292-FC913AB1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862361"/>
            <a:ext cx="854087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47CA6-6177-470F-9E17-170A6CD4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62361"/>
            <a:ext cx="856525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017BE-409D-48E6-A819-CF69AAA5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868458"/>
            <a:ext cx="848027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0475F-B78B-44CC-944C-84F58CC1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543921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3BCF5-BAF4-4E45-8118-1C6CF3A20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191000"/>
            <a:ext cx="37623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8FF2E-37F3-4639-A304-8EF15D0A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3" y="1143000"/>
            <a:ext cx="8333954" cy="438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E0DAB-E759-4CE8-83CE-2BFDD430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066801"/>
            <a:ext cx="8340051" cy="43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95E26-D648-4039-B002-4060C022E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799280"/>
            <a:ext cx="8293977" cy="540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A521E-2EAF-4345-89AD-19BEA1A3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5" y="792732"/>
            <a:ext cx="8278736" cy="54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1451F-E6DD-45CA-A452-BE1657CD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33922"/>
            <a:ext cx="8077200" cy="52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E8F9F-BAA9-4173-BC3E-1EE9D10E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863988"/>
            <a:ext cx="8015119" cy="52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1AA1E-F908-426B-8AAE-179BD0F9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00325"/>
            <a:ext cx="4724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70421</TotalTime>
  <Words>818</Words>
  <Application>Microsoft Office PowerPoint</Application>
  <PresentationFormat>On-screen Show (4:3)</PresentationFormat>
  <Paragraphs>153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721</cp:revision>
  <cp:lastPrinted>2016-01-21T20:53:15Z</cp:lastPrinted>
  <dcterms:created xsi:type="dcterms:W3CDTF">2016-01-21T15:20:31Z</dcterms:created>
  <dcterms:modified xsi:type="dcterms:W3CDTF">2021-12-06T17:00:25Z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