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3869" autoAdjust="0"/>
  </p:normalViewPr>
  <p:slideViewPr>
    <p:cSldViewPr showGuides="1">
      <p:cViewPr varScale="1">
        <p:scale>
          <a:sx n="96" d="100"/>
          <a:sy n="96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16Mhz 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27,968,176MWh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8,537,442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30.53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/>
              <a:t>149,710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212,412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Nov 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/>
              <a:t>128,780 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Nov 17th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1,182,376</a:t>
            </a:r>
            <a:r>
              <a:rPr lang="en-US" dirty="0"/>
              <a:t>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128,780 MW*s on 11/4/2021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149,710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212,412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Nov 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/>
              <a:t>128,780 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Nov 17th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Occurred on 11/17/2021 due to a frequency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16.37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November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December 8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6A5BC-BB4E-4A47-8194-1D6478E6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274046"/>
            <a:ext cx="742263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75C16-8F1D-4369-9D7F-6A0ACF1D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04" y="838200"/>
            <a:ext cx="74245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89B71-6E88-4184-A1C2-DC881973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63" y="838200"/>
            <a:ext cx="742067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27BDA-68BC-49B0-B2ED-0490E4E0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26" y="838200"/>
            <a:ext cx="730194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November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172.59%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169.32%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16.37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27,968,176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8,537,442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30.53%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1,182,376 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4.23%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149,710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212,412</a:t>
            </a:r>
            <a:r>
              <a:rPr lang="en-US" sz="1600" dirty="0">
                <a:solidFill>
                  <a:schemeClr val="accent2"/>
                </a:solidFill>
              </a:rPr>
              <a:t> MW*s  on Nov 4th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128,780</a:t>
            </a:r>
            <a:r>
              <a:rPr lang="en-US" sz="1600" dirty="0">
                <a:solidFill>
                  <a:schemeClr val="accent2"/>
                </a:solidFill>
              </a:rPr>
              <a:t> MW*s  on Nov 17th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65D58-CFC8-43AA-8570-AFB436F1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42981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C9264-C993-4155-8F4A-BD5EDF46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CD8F8-0730-4A37-AB5D-9D3D4C6E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F73C8-CF38-4C52-BA48-56A27055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5" y="914400"/>
            <a:ext cx="730901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34FC9-E192-48F0-9B3A-83FCDAB6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29169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866FE-88B8-4067-8972-907F513F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CC972C-935A-44C8-A30E-3E4CA79F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9" y="838200"/>
            <a:ext cx="7300682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141C0-59C7-4D20-9C7C-6DF1112BB9F8}"/>
              </a:ext>
            </a:extLst>
          </p:cNvPr>
          <p:cNvSpPr txBox="1"/>
          <p:nvPr/>
        </p:nvSpPr>
        <p:spPr>
          <a:xfrm>
            <a:off x="5029200" y="4876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Nov-21 CPS1 (%): 172.59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1 BAAL exceedance(s) in November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D48D9-D053-48FC-866E-0FA8C5FB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88504"/>
            <a:ext cx="7311336" cy="5312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089B-72C6-4DA8-8460-B4FF101834D1}"/>
              </a:ext>
            </a:extLst>
          </p:cNvPr>
          <p:cNvSpPr txBox="1"/>
          <p:nvPr/>
        </p:nvSpPr>
        <p:spPr>
          <a:xfrm>
            <a:off x="5091632" y="78790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Nov-21 CPS1 (%): 172.59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E6FFB-1EEB-40C4-BE0D-9BDF1B10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8" y="847311"/>
            <a:ext cx="7296823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7BC79-E05E-4736-90C3-4156CF00957E}"/>
              </a:ext>
            </a:extLst>
          </p:cNvPr>
          <p:cNvSpPr txBox="1"/>
          <p:nvPr/>
        </p:nvSpPr>
        <p:spPr>
          <a:xfrm>
            <a:off x="4535375" y="869338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169.32%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8FF8D-F6C1-4227-B3CA-C4A12433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04" y="838200"/>
            <a:ext cx="74245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CC3F1-95AD-4358-8573-F36D6447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85" y="838200"/>
            <a:ext cx="742263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82323</TotalTime>
  <Words>493</Words>
  <Application>Microsoft Office PowerPoint</Application>
  <PresentationFormat>On-screen Show (4:3)</PresentationFormat>
  <Paragraphs>146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November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1144</cp:revision>
  <cp:lastPrinted>2016-01-21T20:53:15Z</cp:lastPrinted>
  <dcterms:created xsi:type="dcterms:W3CDTF">2016-01-21T15:20:31Z</dcterms:created>
  <dcterms:modified xsi:type="dcterms:W3CDTF">2021-12-07T20:13:58Z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