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2" r:id="rId8"/>
    <p:sldId id="300" r:id="rId9"/>
    <p:sldId id="303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69825" autoAdjust="0"/>
  </p:normalViewPr>
  <p:slideViewPr>
    <p:cSldViewPr showGuides="1">
      <p:cViewPr varScale="1">
        <p:scale>
          <a:sx n="91" d="100"/>
          <a:sy n="91" d="100"/>
        </p:scale>
        <p:origin x="1926" y="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 combined cycles tripped offline for a combined loss of 540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60.006 Hz</a:t>
            </a:r>
          </a:p>
          <a:p>
            <a:r>
              <a:rPr lang="en-US" baseline="0" dirty="0"/>
              <a:t>Minimum Frequency: 59.905 Hz</a:t>
            </a:r>
          </a:p>
          <a:p>
            <a:r>
              <a:rPr lang="en-US" baseline="0" dirty="0"/>
              <a:t>A-C Time: 6 seconds</a:t>
            </a:r>
          </a:p>
          <a:p>
            <a:r>
              <a:rPr lang="en-US" baseline="0" dirty="0"/>
              <a:t>Recovery Time (back to deadband): 8 minutes and 36 seconds</a:t>
            </a:r>
          </a:p>
          <a:p>
            <a:endParaRPr lang="en-US" baseline="0" dirty="0"/>
          </a:p>
          <a:p>
            <a:r>
              <a:rPr lang="en-US" baseline="0" dirty="0"/>
              <a:t>RRS Deployed: 403.33 MW</a:t>
            </a:r>
          </a:p>
          <a:p>
            <a:endParaRPr lang="en-US" baseline="0" dirty="0"/>
          </a:p>
          <a:p>
            <a:r>
              <a:rPr lang="en-US" baseline="0" dirty="0"/>
              <a:t>Trip Reason: Unknown at this time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406 MW of regulation up was deployed during the event.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offline while carrying 710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 Hz (initial trip) ; 59.965 Hz (Second trip)</a:t>
            </a:r>
          </a:p>
          <a:p>
            <a:r>
              <a:rPr lang="en-US" baseline="0" dirty="0"/>
              <a:t>Minimum Frequency: 59.838 Hz</a:t>
            </a:r>
          </a:p>
          <a:p>
            <a:r>
              <a:rPr lang="en-US" baseline="0" dirty="0"/>
              <a:t>A-C Time : 8 seconds (second trip)</a:t>
            </a:r>
          </a:p>
          <a:p>
            <a:r>
              <a:rPr lang="en-US" baseline="0" dirty="0"/>
              <a:t>Recovery Time(back to deadband): 3 minutes and 24 seconds</a:t>
            </a:r>
          </a:p>
          <a:p>
            <a:endParaRPr lang="en-US" baseline="0" dirty="0"/>
          </a:p>
          <a:p>
            <a:r>
              <a:rPr lang="en-US" baseline="0" dirty="0"/>
              <a:t>RRS Deployed: 721.89 MW</a:t>
            </a:r>
          </a:p>
          <a:p>
            <a:endParaRPr lang="en-US" baseline="0" dirty="0"/>
          </a:p>
          <a:p>
            <a:r>
              <a:rPr lang="en-US" baseline="0" dirty="0"/>
              <a:t>Trip Reason: vacuum breaker fault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387 MW of regulation up was deployed during the event.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unit trip is not clean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experienced runback and tripped while carrying 347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59.956 Hz</a:t>
            </a:r>
          </a:p>
          <a:p>
            <a:r>
              <a:rPr lang="en-US" baseline="0" dirty="0"/>
              <a:t>Minimum Frequency: 59.88 Hz</a:t>
            </a:r>
          </a:p>
          <a:p>
            <a:r>
              <a:rPr lang="en-US" baseline="0" dirty="0"/>
              <a:t>A-C Time : 7 seconds</a:t>
            </a:r>
          </a:p>
          <a:p>
            <a:r>
              <a:rPr lang="en-US" baseline="0" dirty="0"/>
              <a:t>Recovery Time(back to deadband): 3 minutes </a:t>
            </a:r>
          </a:p>
          <a:p>
            <a:endParaRPr lang="en-US" baseline="0" dirty="0"/>
          </a:p>
          <a:p>
            <a:r>
              <a:rPr lang="en-US" baseline="0" dirty="0"/>
              <a:t>RRS Deployed: 767.83 MW</a:t>
            </a:r>
          </a:p>
          <a:p>
            <a:endParaRPr lang="en-US" baseline="0" dirty="0"/>
          </a:p>
          <a:p>
            <a:r>
              <a:rPr lang="en-US" baseline="0" dirty="0"/>
              <a:t>Trip Reason: Tube leak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306 MW of regulation up was deployed and 500 MW of manual offset was applied during the event.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starting frequency fell below low deadband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0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November 2021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December 8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11/1/2021 04:57:04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225795C-8CF0-44D2-B57F-1959286F0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143000"/>
            <a:ext cx="8534402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11/15/2021 17:53:11(NON-FME)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59E521-8B0A-4958-A509-F1BD737E93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95400"/>
            <a:ext cx="8686800" cy="419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11/17/2021 14:32:48(NON-FME)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182FA1-1F14-455B-974C-61836FE80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95400"/>
            <a:ext cx="86868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70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39878</TotalTime>
  <Words>277</Words>
  <Application>Microsoft Office PowerPoint</Application>
  <PresentationFormat>On-screen Show (4:3)</PresentationFormat>
  <Paragraphs>58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11/1/2021 04:57:04 (FME) </vt:lpstr>
      <vt:lpstr>11/15/2021 17:53:11(NON-FME) </vt:lpstr>
      <vt:lpstr>11/17/2021 14:32:48(NON-FME)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697</cp:revision>
  <cp:lastPrinted>2016-01-21T20:53:15Z</cp:lastPrinted>
  <dcterms:created xsi:type="dcterms:W3CDTF">2016-01-21T15:20:31Z</dcterms:created>
  <dcterms:modified xsi:type="dcterms:W3CDTF">2021-12-07T19:54:16Z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