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4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130" d="100"/>
          <a:sy n="130" d="100"/>
        </p:scale>
        <p:origin x="1128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(November</a:t>
            </a:r>
            <a:r>
              <a:rPr lang="en-US" altLang="zh-CN" sz="2400" b="1" dirty="0">
                <a:solidFill>
                  <a:schemeClr val="tx2"/>
                </a:solidFill>
              </a:rPr>
              <a:t> 2021</a:t>
            </a:r>
            <a:r>
              <a:rPr lang="en-US" sz="2400" b="1" dirty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  <a:p>
            <a:pPr>
              <a:spcBef>
                <a:spcPts val="600"/>
              </a:spcBef>
            </a:pPr>
            <a:r>
              <a:rPr lang="en-US" altLang="zh-CN" dirty="0">
                <a:solidFill>
                  <a:schemeClr val="tx2"/>
                </a:solidFill>
              </a:rPr>
              <a:t>December 6</a:t>
            </a:r>
            <a:r>
              <a:rPr lang="en-US" altLang="zh-CN" baseline="30000" dirty="0">
                <a:solidFill>
                  <a:schemeClr val="tx2"/>
                </a:solidFill>
              </a:rPr>
              <a:t>th</a:t>
            </a:r>
            <a:r>
              <a:rPr lang="en-US" altLang="zh-CN" dirty="0">
                <a:solidFill>
                  <a:schemeClr val="tx2"/>
                </a:solidFill>
              </a:rPr>
              <a:t>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2AADC9-6E51-48AC-960A-C4CC90D83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653" y="2152472"/>
            <a:ext cx="6582694" cy="255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322702"/>
              </p:ext>
            </p:extLst>
          </p:nvPr>
        </p:nvGraphicFramePr>
        <p:xfrm>
          <a:off x="381000" y="811279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+mn-cs"/>
                        </a:rPr>
                        <a:t>194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85F34C-9581-4FFC-9719-B6DDDD9B1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166" y="2291641"/>
            <a:ext cx="5943600" cy="375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946475"/>
              </p:ext>
            </p:extLst>
          </p:nvPr>
        </p:nvGraphicFramePr>
        <p:xfrm>
          <a:off x="735738" y="872956"/>
          <a:ext cx="8191499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897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1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1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 per 5 minutes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854F73-7665-4D90-AD57-6A2134443D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7998" y="2418295"/>
            <a:ext cx="6104203" cy="377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3325</TotalTime>
  <Words>402</Words>
  <Application>Microsoft Office PowerPoint</Application>
  <PresentationFormat>On-screen Show (4:3)</PresentationFormat>
  <Paragraphs>61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Raymund</cp:lastModifiedBy>
  <cp:revision>170</cp:revision>
  <cp:lastPrinted>2016-01-21T20:53:15Z</cp:lastPrinted>
  <dcterms:created xsi:type="dcterms:W3CDTF">2016-01-21T15:20:31Z</dcterms:created>
  <dcterms:modified xsi:type="dcterms:W3CDTF">2021-12-03T21:24:17Z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