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8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chemeClr val="accent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12/2/2021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12/2/2021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12/2/2021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12/2/2021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12/2/2021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12/2/2021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12/2/2021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12/2/2021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12/2/2021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12/2/2021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50000"/>
              <a:lumOff val="5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12/2/2021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chemeClr val="accent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12/2/2021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20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18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16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14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14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14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14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14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tabLst>
          <a:tab pos="1143000" algn="l"/>
        </a:tabLst>
        <a:defRPr sz="1400" kern="1200">
          <a:solidFill>
            <a:schemeClr val="bg2">
              <a:lumMod val="20000"/>
              <a:lumOff val="80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7" name="Rectangle 76">
            <a:extLst>
              <a:ext uri="{FF2B5EF4-FFF2-40B4-BE49-F238E27FC236}">
                <a16:creationId xmlns:a16="http://schemas.microsoft.com/office/drawing/2014/main" id="{06F479C8-691E-4F6C-B69A-76A040BE36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37663486-5324-4081-A687-F1FF6E2F04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761999"/>
            <a:ext cx="7552943" cy="5334001"/>
          </a:xfrm>
          <a:prstGeom prst="rect">
            <a:avLst/>
          </a:prstGeom>
          <a:solidFill>
            <a:schemeClr val="accent1">
              <a:alpha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EC079D8-8253-4B01-A2E8-0CDE0484DD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00015" y="1298448"/>
            <a:ext cx="6452928" cy="3255264"/>
          </a:xfrm>
        </p:spPr>
        <p:txBody>
          <a:bodyPr>
            <a:normAutofit/>
          </a:bodyPr>
          <a:lstStyle/>
          <a:p>
            <a:pPr defTabSz="457200"/>
            <a:r>
              <a:rPr lang="en-US" sz="5400" b="1" spc="0" dirty="0">
                <a:ln w="222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latin typeface="Daytona" panose="020B0604030500040204" pitchFamily="34" charset="0"/>
                <a:ea typeface="+mn-ea"/>
                <a:cs typeface="+mn-cs"/>
              </a:rPr>
              <a:t>TEXAS SET UPDATE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7E84E36-75BF-46C7-AF26-A16FAB3A101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00014" y="4670246"/>
            <a:ext cx="6037903" cy="914400"/>
          </a:xfrm>
        </p:spPr>
        <p:txBody>
          <a:bodyPr>
            <a:normAutofit/>
          </a:bodyPr>
          <a:lstStyle/>
          <a:p>
            <a:r>
              <a:rPr lang="en-US" dirty="0">
                <a:latin typeface="Daytona" panose="020B0604030500040204" pitchFamily="34" charset="0"/>
              </a:rPr>
              <a:t>RMS</a:t>
            </a:r>
          </a:p>
          <a:p>
            <a:r>
              <a:rPr lang="en-US" dirty="0">
                <a:latin typeface="Daytona" panose="020B0604030500040204" pitchFamily="34" charset="0"/>
              </a:rPr>
              <a:t>December 7, 2021</a:t>
            </a:r>
          </a:p>
        </p:txBody>
      </p:sp>
      <p:pic>
        <p:nvPicPr>
          <p:cNvPr id="1028" name="Picture 4" descr="Logo, icon&#10;&#10;Description automatically generated">
            <a:extLst>
              <a:ext uri="{FF2B5EF4-FFF2-40B4-BE49-F238E27FC236}">
                <a16:creationId xmlns:a16="http://schemas.microsoft.com/office/drawing/2014/main" id="{5DDB938E-AC8C-4E2F-A3CC-FF596E6FD5C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077" r="16894" b="3"/>
          <a:stretch/>
        </p:blipFill>
        <p:spPr bwMode="auto">
          <a:xfrm>
            <a:off x="8037574" y="759599"/>
            <a:ext cx="3458249" cy="5330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1" name="Rectangle 80">
            <a:extLst>
              <a:ext uri="{FF2B5EF4-FFF2-40B4-BE49-F238E27FC236}">
                <a16:creationId xmlns:a16="http://schemas.microsoft.com/office/drawing/2014/main" id="{661F75DF-F91D-46F9-83E6-D08FCCF80D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chemeClr val="accent1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7459502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>
            <a:extLst>
              <a:ext uri="{FF2B5EF4-FFF2-40B4-BE49-F238E27FC236}">
                <a16:creationId xmlns:a16="http://schemas.microsoft.com/office/drawing/2014/main" id="{EF949080-C564-455E-AD9E-7EF6F0BC105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alphaModFix amt="1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151" r="9092" b="31596"/>
          <a:stretch/>
        </p:blipFill>
        <p:spPr bwMode="auto">
          <a:xfrm>
            <a:off x="10960" y="-53398"/>
            <a:ext cx="12188952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ontent Placeholder 3">
            <a:extLst>
              <a:ext uri="{FF2B5EF4-FFF2-40B4-BE49-F238E27FC236}">
                <a16:creationId xmlns:a16="http://schemas.microsoft.com/office/drawing/2014/main" id="{4A48EDED-9C16-4911-A57E-95675E5FF8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69268" y="864108"/>
            <a:ext cx="7315200" cy="5120640"/>
          </a:xfrm>
        </p:spPr>
        <p:txBody>
          <a:bodyPr anchor="t">
            <a:normAutofit/>
          </a:bodyPr>
          <a:lstStyle/>
          <a:p>
            <a:r>
              <a:rPr lang="en-US" sz="2800" dirty="0">
                <a:latin typeface="Daytona" panose="020B0604030500040204" pitchFamily="34" charset="0"/>
              </a:rPr>
              <a:t>October Meeting</a:t>
            </a:r>
          </a:p>
          <a:p>
            <a:pPr lvl="1"/>
            <a:r>
              <a:rPr lang="en-US" sz="2800" dirty="0">
                <a:latin typeface="Daytona" panose="020B0604030500040204" pitchFamily="34" charset="0"/>
              </a:rPr>
              <a:t>RMGRR 169 Update</a:t>
            </a:r>
          </a:p>
          <a:p>
            <a:pPr lvl="1"/>
            <a:r>
              <a:rPr lang="en-US" sz="2800" dirty="0">
                <a:latin typeface="Daytona" panose="020B0604030500040204" pitchFamily="34" charset="0"/>
              </a:rPr>
              <a:t>NPRR 1095 Update</a:t>
            </a:r>
          </a:p>
          <a:p>
            <a:pPr lvl="1"/>
            <a:r>
              <a:rPr lang="en-US" sz="2800" dirty="0">
                <a:latin typeface="Daytona" panose="020B0604030500040204" pitchFamily="34" charset="0"/>
              </a:rPr>
              <a:t>CBCI Discussion</a:t>
            </a:r>
          </a:p>
          <a:p>
            <a:pPr lvl="1"/>
            <a:r>
              <a:rPr lang="en-US" sz="2800" dirty="0">
                <a:latin typeface="Daytona" panose="020B0604030500040204" pitchFamily="34" charset="0"/>
              </a:rPr>
              <a:t>650_04 Cancel Discussion</a:t>
            </a:r>
          </a:p>
          <a:p>
            <a:pPr lvl="1"/>
            <a:r>
              <a:rPr lang="en-US" sz="2800" dirty="0">
                <a:latin typeface="Daytona" panose="020B0604030500040204" pitchFamily="34" charset="0"/>
              </a:rPr>
              <a:t>2022 Meeting Schedule</a:t>
            </a:r>
          </a:p>
          <a:p>
            <a:pPr lvl="1"/>
            <a:endParaRPr lang="en-US" sz="2800" dirty="0">
              <a:latin typeface="Daytona" panose="020B0604030500040204" pitchFamily="34" charset="0"/>
            </a:endParaRPr>
          </a:p>
          <a:p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Daytona" panose="020B0604030500040204" pitchFamily="34" charset="0"/>
              </a:rPr>
              <a:t>Next Meeting: </a:t>
            </a:r>
            <a:r>
              <a:rPr lang="en-US" sz="2800" dirty="0">
                <a:latin typeface="Daytona" panose="020B0604030500040204" pitchFamily="34" charset="0"/>
              </a:rPr>
              <a:t>December 8, 2021</a:t>
            </a:r>
          </a:p>
          <a:p>
            <a:pPr lvl="1"/>
            <a:r>
              <a:rPr lang="en-US" sz="2600" dirty="0">
                <a:latin typeface="Daytona" panose="020B0604030500040204" pitchFamily="34" charset="0"/>
              </a:rPr>
              <a:t>Goals and Accomplishments</a:t>
            </a:r>
          </a:p>
          <a:p>
            <a:endParaRPr lang="en-US" sz="2800" dirty="0">
              <a:latin typeface="Daytona" panose="020B0604030500040204" pitchFamily="34" charset="0"/>
            </a:endParaRPr>
          </a:p>
          <a:p>
            <a:pPr lvl="1"/>
            <a:endParaRPr lang="en-US" sz="2800" dirty="0">
              <a:latin typeface="Daytona" panose="020B0604030500040204" pitchFamily="34" charset="0"/>
            </a:endParaRPr>
          </a:p>
          <a:p>
            <a:pPr lvl="3"/>
            <a:endParaRPr lang="en-US" sz="1800" dirty="0">
              <a:latin typeface="Daytona" panose="020B0604030500040204" pitchFamily="34" charset="0"/>
            </a:endParaRPr>
          </a:p>
          <a:p>
            <a:pPr marL="0" indent="0">
              <a:buNone/>
            </a:pPr>
            <a:endParaRPr lang="en-US" dirty="0"/>
          </a:p>
          <a:p>
            <a:pPr lvl="1"/>
            <a:endParaRPr lang="en-US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6ACC94A4-80BA-4998-9411-1FE252589CA3}"/>
              </a:ext>
            </a:extLst>
          </p:cNvPr>
          <p:cNvSpPr/>
          <p:nvPr/>
        </p:nvSpPr>
        <p:spPr>
          <a:xfrm>
            <a:off x="10959" y="768096"/>
            <a:ext cx="3443591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>
                <a:ln w="222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/>
                <a:latin typeface="Daytona" panose="020B0604030500040204" pitchFamily="34" charset="0"/>
              </a:rPr>
              <a:t>UPDATE</a:t>
            </a:r>
          </a:p>
        </p:txBody>
      </p:sp>
    </p:spTree>
    <p:extLst>
      <p:ext uri="{BB962C8B-B14F-4D97-AF65-F5344CB8AC3E}">
        <p14:creationId xmlns:p14="http://schemas.microsoft.com/office/powerpoint/2010/main" val="2494116893"/>
      </p:ext>
    </p:extLst>
  </p:cSld>
  <p:clrMapOvr>
    <a:masterClrMapping/>
  </p:clrMapOvr>
</p:sld>
</file>

<file path=ppt/theme/theme1.xml><?xml version="1.0" encoding="utf-8"?>
<a:theme xmlns:a="http://schemas.openxmlformats.org/drawingml/2006/main" name="Frame">
  <a:themeElements>
    <a:clrScheme name="Custom 3">
      <a:dk1>
        <a:srgbClr val="FFFFFF"/>
      </a:dk1>
      <a:lt1>
        <a:srgbClr val="C00000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9935E573-C197-41A8-BCA1-5D5F62C560B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15794</TotalTime>
  <Words>35</Words>
  <Application>Microsoft Office PowerPoint</Application>
  <PresentationFormat>Widescreen</PresentationFormat>
  <Paragraphs>16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Corbel</vt:lpstr>
      <vt:lpstr>Daytona</vt:lpstr>
      <vt:lpstr>Wingdings 2</vt:lpstr>
      <vt:lpstr>Frame</vt:lpstr>
      <vt:lpstr>TEXAS SET UPDATE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TEXAS SET UPDATE</dc:title>
  <dc:creator>Patrick, Kyle</dc:creator>
  <cp:lastModifiedBy>Patrick, Kyle</cp:lastModifiedBy>
  <cp:revision>63</cp:revision>
  <dcterms:created xsi:type="dcterms:W3CDTF">2021-02-01T17:41:14Z</dcterms:created>
  <dcterms:modified xsi:type="dcterms:W3CDTF">2021-12-02T18:34:12Z</dcterms:modified>
</cp:coreProperties>
</file>