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December 7,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October Meeting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RMGRR 169 Update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NPRR 1095 Update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CBCI Discussion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650_04 Cancel Discussion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2022 Meeting Schedule</a:t>
            </a:r>
          </a:p>
          <a:p>
            <a:pPr lvl="1"/>
            <a:endParaRPr lang="en-US" sz="2800" dirty="0">
              <a:latin typeface="Daytona" panose="020B060403050004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 dirty="0">
                <a:latin typeface="Daytona" panose="020B0604030500040204" pitchFamily="34" charset="0"/>
              </a:rPr>
              <a:t>December 8, 2021</a:t>
            </a:r>
          </a:p>
          <a:p>
            <a:pPr lvl="1"/>
            <a:r>
              <a:rPr lang="en-US" sz="2600" dirty="0">
                <a:latin typeface="Daytona" panose="020B0604030500040204" pitchFamily="34" charset="0"/>
              </a:rPr>
              <a:t>Goals and Accomplishments</a:t>
            </a:r>
          </a:p>
          <a:p>
            <a:endParaRPr lang="en-US" sz="2800" dirty="0">
              <a:latin typeface="Daytona" panose="020B0604030500040204" pitchFamily="34" charset="0"/>
            </a:endParaRPr>
          </a:p>
          <a:p>
            <a:pPr lvl="1"/>
            <a:endParaRPr lang="en-US" sz="2800" dirty="0">
              <a:latin typeface="Daytona" panose="020B0604030500040204" pitchFamily="34" charset="0"/>
            </a:endParaRPr>
          </a:p>
          <a:p>
            <a:pPr lvl="3"/>
            <a:endParaRPr lang="en-US" sz="1800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49411689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15794</TotalTime>
  <Words>35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63</cp:revision>
  <dcterms:created xsi:type="dcterms:W3CDTF">2021-02-01T17:41:14Z</dcterms:created>
  <dcterms:modified xsi:type="dcterms:W3CDTF">2021-12-02T18:34:12Z</dcterms:modified>
</cp:coreProperties>
</file>