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notesMasterIdLst>
    <p:notesMasterId r:id="rId8"/>
  </p:notesMasterIdLst>
  <p:sldIdLst>
    <p:sldId id="256" r:id="rId2"/>
    <p:sldId id="261" r:id="rId3"/>
    <p:sldId id="278" r:id="rId4"/>
    <p:sldId id="280" r:id="rId5"/>
    <p:sldId id="279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87" autoAdjust="0"/>
  </p:normalViewPr>
  <p:slideViewPr>
    <p:cSldViewPr snapToGrid="0">
      <p:cViewPr varScale="1">
        <p:scale>
          <a:sx n="62" d="100"/>
          <a:sy n="62" d="100"/>
        </p:scale>
        <p:origin x="7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None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42CE621F-6407-4B9A-8100-AFDFF37D8E0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RMGRR166 – Revised Timing for Switch Hold Extract Availability – </a:t>
          </a:r>
          <a:r>
            <a:rPr lang="en-US" sz="2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VOTE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5A831D91-3D04-4C15-9330-1370A141AD58}" type="parTrans" cxnId="{0B63D592-3649-4660-8A8E-1C98A9310504}">
      <dgm:prSet/>
      <dgm:spPr/>
      <dgm:t>
        <a:bodyPr/>
        <a:lstStyle/>
        <a:p>
          <a:endParaRPr lang="en-US"/>
        </a:p>
      </dgm:t>
    </dgm:pt>
    <dgm:pt modelId="{7FD142C1-916E-4E78-BA58-B9849AFB7BEF}" type="sibTrans" cxnId="{0B63D592-3649-4660-8A8E-1C98A9310504}">
      <dgm:prSet/>
      <dgm:spPr/>
      <dgm:t>
        <a:bodyPr/>
        <a:lstStyle/>
        <a:p>
          <a:endParaRPr lang="en-US"/>
        </a:p>
      </dgm:t>
    </dgm:pt>
    <dgm:pt modelId="{4A1A1D53-5BB1-49EC-83F7-F9A1E31D520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RMGRR 167 – Switch Hold Removal Documentation Clarification –</a:t>
          </a:r>
          <a:r>
            <a:rPr lang="en-US" sz="2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11/1 enforcement date 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B2CEA41-28BC-492B-B7A7-E026DD5CBD75}" type="parTrans" cxnId="{7771C988-2F7D-4A76-BF7B-D6F49118B987}">
      <dgm:prSet/>
      <dgm:spPr/>
      <dgm:t>
        <a:bodyPr/>
        <a:lstStyle/>
        <a:p>
          <a:endParaRPr lang="en-US"/>
        </a:p>
      </dgm:t>
    </dgm:pt>
    <dgm:pt modelId="{3AAE467F-210A-4E28-B3A1-1615E02E1A3F}" type="sibTrans" cxnId="{7771C988-2F7D-4A76-BF7B-D6F49118B987}">
      <dgm:prSet/>
      <dgm:spPr/>
      <dgm:t>
        <a:bodyPr/>
        <a:lstStyle/>
        <a:p>
          <a:endParaRPr lang="en-US"/>
        </a:p>
      </dgm:t>
    </dgm:pt>
    <dgm:pt modelId="{ED072854-A0E2-493C-BB55-CA352DA3E20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SCR 817 – MarkeTrak Validation Revisions aligning with TXSET 5.0 – </a:t>
          </a:r>
          <a:r>
            <a:rPr lang="en-US" sz="2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Impact Analysis 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DFE6F023-2DC2-45DB-BD72-BAAF9CD80FF2}" type="parTrans" cxnId="{00A52C13-60A7-4323-B1DB-AF50B534B641}">
      <dgm:prSet/>
      <dgm:spPr/>
      <dgm:t>
        <a:bodyPr/>
        <a:lstStyle/>
        <a:p>
          <a:endParaRPr lang="en-US"/>
        </a:p>
      </dgm:t>
    </dgm:pt>
    <dgm:pt modelId="{6CCA95DE-528F-4822-A60B-16590B01EF8A}" type="sibTrans" cxnId="{00A52C13-60A7-4323-B1DB-AF50B534B641}">
      <dgm:prSet/>
      <dgm:spPr/>
      <dgm:t>
        <a:bodyPr/>
        <a:lstStyle/>
        <a:p>
          <a:endParaRPr lang="en-US"/>
        </a:p>
      </dgm:t>
    </dgm:pt>
    <dgm:pt modelId="{2B7C13FD-C63B-4DD2-A8E6-88FE93DB9CF9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SCR 815 – MarkeTrak Administrative Enhancements – </a:t>
          </a:r>
          <a:r>
            <a:rPr lang="en-US" sz="2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planned for Q3/Q4 2022 – clarified questions for ERCOT developers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7C1E8117-5727-4681-9817-F27ED0C8EBCF}" type="parTrans" cxnId="{4363E755-1E27-47A3-B459-B08C81EB4200}">
      <dgm:prSet/>
      <dgm:spPr/>
      <dgm:t>
        <a:bodyPr/>
        <a:lstStyle/>
        <a:p>
          <a:endParaRPr lang="en-US"/>
        </a:p>
      </dgm:t>
    </dgm:pt>
    <dgm:pt modelId="{C3E52AE0-2644-4EB7-B4AC-10D73F6642EC}" type="sibTrans" cxnId="{4363E755-1E27-47A3-B459-B08C81EB4200}">
      <dgm:prSet/>
      <dgm:spPr/>
      <dgm:t>
        <a:bodyPr/>
        <a:lstStyle/>
        <a:p>
          <a:endParaRPr lang="en-US"/>
        </a:p>
      </dgm:t>
    </dgm:pt>
    <dgm:pt modelId="{10987E0E-C12D-4C82-8C8F-F54B1A44F166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pPr>
            <a:buChar char="•"/>
          </a:pPr>
          <a:r>
            <a:rPr lang="en-US" sz="2200" u="sng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Retail 2022 SLOs for Market Data Transparency &amp; MarkeTrak Systems</a:t>
          </a: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 - </a:t>
          </a:r>
          <a:r>
            <a:rPr lang="en-US" sz="2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VOTE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7E53F5F9-F979-4ECA-8393-585FD1D5FB59}" type="parTrans" cxnId="{DC1FECAD-5656-457C-97EE-EDFD02F7984A}">
      <dgm:prSet/>
      <dgm:spPr/>
      <dgm:t>
        <a:bodyPr/>
        <a:lstStyle/>
        <a:p>
          <a:endParaRPr lang="en-US"/>
        </a:p>
      </dgm:t>
    </dgm:pt>
    <dgm:pt modelId="{0716A187-510C-4FDC-8DBE-D7B48D479626}" type="sibTrans" cxnId="{DC1FECAD-5656-457C-97EE-EDFD02F7984A}">
      <dgm:prSet/>
      <dgm:spPr/>
      <dgm:t>
        <a:bodyPr/>
        <a:lstStyle/>
        <a:p>
          <a:endParaRPr lang="en-US"/>
        </a:p>
      </dgm:t>
    </dgm:pt>
    <dgm:pt modelId="{0C4BBCFF-859E-4299-8DA7-3074AA24D2D9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pPr>
            <a:buChar char="•"/>
          </a:pPr>
          <a:r>
            <a:rPr lang="en-US" sz="2200" u="sng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 UPGRADE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BF3CBFC2-6E36-42EE-A5FF-DA844E246645}" type="parTrans" cxnId="{BDCB0BAC-BCDE-47E6-A594-11EEF1600854}">
      <dgm:prSet/>
      <dgm:spPr/>
      <dgm:t>
        <a:bodyPr/>
        <a:lstStyle/>
        <a:p>
          <a:endParaRPr lang="en-US"/>
        </a:p>
      </dgm:t>
    </dgm:pt>
    <dgm:pt modelId="{B8E0B142-451B-4679-8C27-95253AB92D61}" type="sibTrans" cxnId="{BDCB0BAC-BCDE-47E6-A594-11EEF1600854}">
      <dgm:prSet/>
      <dgm:spPr/>
      <dgm:t>
        <a:bodyPr/>
        <a:lstStyle/>
        <a:p>
          <a:endParaRPr lang="en-US"/>
        </a:p>
      </dgm:t>
    </dgm:pt>
    <dgm:pt modelId="{B4370598-A448-4DB8-A346-E478A601052C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GO LIVE is expected Q3 2022 (early June 2022)</a:t>
          </a:r>
        </a:p>
      </dgm:t>
    </dgm:pt>
    <dgm:pt modelId="{9C94F275-52C0-419F-95D0-891584AAA05A}" type="parTrans" cxnId="{896E7754-5C45-4515-BFD4-5708BCD04426}">
      <dgm:prSet/>
      <dgm:spPr/>
      <dgm:t>
        <a:bodyPr/>
        <a:lstStyle/>
        <a:p>
          <a:endParaRPr lang="en-US"/>
        </a:p>
      </dgm:t>
    </dgm:pt>
    <dgm:pt modelId="{D3861A89-9DD7-44C5-BB24-3A4095399B49}" type="sibTrans" cxnId="{896E7754-5C45-4515-BFD4-5708BCD04426}">
      <dgm:prSet/>
      <dgm:spPr/>
      <dgm:t>
        <a:bodyPr/>
        <a:lstStyle/>
        <a:p>
          <a:endParaRPr lang="en-US"/>
        </a:p>
      </dgm:t>
    </dgm:pt>
    <dgm:pt modelId="{37E6876D-3172-4676-97A3-2F9FD88007B5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Training and visibility goal late May 2022</a:t>
          </a:r>
        </a:p>
      </dgm:t>
    </dgm:pt>
    <dgm:pt modelId="{DF396C1C-2AED-45C3-BC60-9CC610548C7B}" type="parTrans" cxnId="{F72EFE87-2382-4504-A868-A7E229774E89}">
      <dgm:prSet/>
      <dgm:spPr/>
      <dgm:t>
        <a:bodyPr/>
        <a:lstStyle/>
        <a:p>
          <a:endParaRPr lang="en-US"/>
        </a:p>
      </dgm:t>
    </dgm:pt>
    <dgm:pt modelId="{3F25E13C-DF04-4317-934A-E398AB738C0A}" type="sibTrans" cxnId="{F72EFE87-2382-4504-A868-A7E229774E89}">
      <dgm:prSet/>
      <dgm:spPr/>
      <dgm:t>
        <a:bodyPr/>
        <a:lstStyle/>
        <a:p>
          <a:endParaRPr lang="en-US"/>
        </a:p>
      </dgm:t>
    </dgm:pt>
    <dgm:pt modelId="{54BF8B1B-B632-457D-870D-EDD984F7315D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Refresh will require a longer outage – coordinating with planned SLOs and release weekends</a:t>
          </a:r>
        </a:p>
      </dgm:t>
    </dgm:pt>
    <dgm:pt modelId="{B35C13DE-0EC4-45DB-9E3F-673E45539B6B}" type="parTrans" cxnId="{EE085284-2D38-45BB-ABD3-EA9D1140AA28}">
      <dgm:prSet/>
      <dgm:spPr/>
      <dgm:t>
        <a:bodyPr/>
        <a:lstStyle/>
        <a:p>
          <a:endParaRPr lang="en-US"/>
        </a:p>
      </dgm:t>
    </dgm:pt>
    <dgm:pt modelId="{0BA76663-440D-4138-A788-05C25FB1AE89}" type="sibTrans" cxnId="{EE085284-2D38-45BB-ABD3-EA9D1140AA28}">
      <dgm:prSet/>
      <dgm:spPr/>
      <dgm:t>
        <a:bodyPr/>
        <a:lstStyle/>
        <a:p>
          <a:endParaRPr lang="en-US"/>
        </a:p>
      </dgm:t>
    </dgm:pt>
    <dgm:pt modelId="{FEC1E01F-0FD8-4428-87E8-AC2EE44CB833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C2782BAE-7035-4810-B4C4-9E87D7D502FF}" type="parTrans" cxnId="{2E9C19CD-3899-4D64-9D68-9065F397D237}">
      <dgm:prSet/>
      <dgm:spPr/>
      <dgm:t>
        <a:bodyPr/>
        <a:lstStyle/>
        <a:p>
          <a:endParaRPr lang="en-US"/>
        </a:p>
      </dgm:t>
    </dgm:pt>
    <dgm:pt modelId="{7E5EC049-7E21-4432-BE61-E066A387068C}" type="sibTrans" cxnId="{2E9C19CD-3899-4D64-9D68-9065F397D237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X="-1242" custLinFactNeighborX="-100000" custLinFactNeighborY="-42756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2715" custLinFactNeighborY="100000">
        <dgm:presLayoutVars>
          <dgm:bulletEnabled val="1"/>
        </dgm:presLayoutVars>
      </dgm:prSet>
      <dgm:spPr/>
    </dgm:pt>
  </dgm:ptLst>
  <dgm:cxnLst>
    <dgm:cxn modelId="{00A52C13-60A7-4323-B1DB-AF50B534B641}" srcId="{FA84BF92-43C6-4E94-A77F-6263E68B6783}" destId="{ED072854-A0E2-493C-BB55-CA352DA3E20A}" srcOrd="8" destOrd="0" parTransId="{DFE6F023-2DC2-45DB-BD72-BAAF9CD80FF2}" sibTransId="{6CCA95DE-528F-4822-A60B-16590B01EF8A}"/>
    <dgm:cxn modelId="{AFA8D314-2AEF-48DC-BDC3-F6205A147496}" type="presOf" srcId="{54BF8B1B-B632-457D-870D-EDD984F7315D}" destId="{12E172B9-01B0-436D-9684-1CCC8FA3FE5C}" srcOrd="0" destOrd="12" presId="urn:microsoft.com/office/officeart/2005/8/layout/list1"/>
    <dgm:cxn modelId="{C0778C17-FAC9-4FAA-8434-9093532A96BD}" type="presOf" srcId="{3AF68A33-4A6C-4B95-8E4E-B16500BAA85F}" destId="{12E172B9-01B0-436D-9684-1CCC8FA3FE5C}" srcOrd="0" destOrd="15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1DE1A324-EA9C-43D2-9800-D1C195A9F31F}" srcId="{FA84BF92-43C6-4E94-A77F-6263E68B6783}" destId="{3AF68A33-4A6C-4B95-8E4E-B16500BAA85F}" srcOrd="11" destOrd="0" parTransId="{B6D8ABF4-538F-4534-88C5-20D2DB6FC89B}" sibTransId="{8B5AFAE6-897C-42B5-A6BF-9773A0BC89BD}"/>
    <dgm:cxn modelId="{B52C3625-CCA0-4735-8BE9-18E9DDD29D1A}" type="presOf" srcId="{37E6876D-3172-4676-97A3-2F9FD88007B5}" destId="{12E172B9-01B0-436D-9684-1CCC8FA3FE5C}" srcOrd="0" destOrd="11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1E71F039-98D7-4B08-B672-957082B62884}" srcId="{FA84BF92-43C6-4E94-A77F-6263E68B6783}" destId="{8574A905-BDA5-4716-9248-A5D60B7F3062}" srcOrd="10" destOrd="0" parTransId="{8776880E-3797-473D-8D2E-1EE1C161DC2B}" sibTransId="{1F1BCF26-6C8E-44A4-AF4A-65302171AE69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07854748-CDE6-44D5-B97E-78B19058EF59}" type="presOf" srcId="{10987E0E-C12D-4C82-8C8F-F54B1A44F166}" destId="{12E172B9-01B0-436D-9684-1CCC8FA3FE5C}" srcOrd="0" destOrd="5" presId="urn:microsoft.com/office/officeart/2005/8/layout/list1"/>
    <dgm:cxn modelId="{EF3B716A-6DC4-43B4-8D02-13D903C81653}" srcId="{FA84BF92-43C6-4E94-A77F-6263E68B6783}" destId="{C9597999-C23F-4867-9D73-E667FAF56258}" srcOrd="1" destOrd="0" parTransId="{3299E4A5-BF55-4FA8-9E3A-52EEB823A552}" sibTransId="{30CA58D9-FFDA-4ABA-B294-0F7E8E30514C}"/>
    <dgm:cxn modelId="{896E7754-5C45-4515-BFD4-5708BCD04426}" srcId="{0C4BBCFF-859E-4299-8DA7-3074AA24D2D9}" destId="{B4370598-A448-4DB8-A346-E478A601052C}" srcOrd="0" destOrd="0" parTransId="{9C94F275-52C0-419F-95D0-891584AAA05A}" sibTransId="{D3861A89-9DD7-44C5-BB24-3A4095399B49}"/>
    <dgm:cxn modelId="{4363E755-1E27-47A3-B459-B08C81EB4200}" srcId="{FA84BF92-43C6-4E94-A77F-6263E68B6783}" destId="{2B7C13FD-C63B-4DD2-A8E6-88FE93DB9CF9}" srcOrd="6" destOrd="0" parTransId="{7C1E8117-5727-4681-9817-F27ED0C8EBCF}" sibTransId="{C3E52AE0-2644-4EB7-B4AC-10D73F6642EC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EE085284-2D38-45BB-ABD3-EA9D1140AA28}" srcId="{0C4BBCFF-859E-4299-8DA7-3074AA24D2D9}" destId="{54BF8B1B-B632-457D-870D-EDD984F7315D}" srcOrd="2" destOrd="0" parTransId="{B35C13DE-0EC4-45DB-9E3F-673E45539B6B}" sibTransId="{0BA76663-440D-4138-A788-05C25FB1AE89}"/>
    <dgm:cxn modelId="{F72EFE87-2382-4504-A868-A7E229774E89}" srcId="{0C4BBCFF-859E-4299-8DA7-3074AA24D2D9}" destId="{37E6876D-3172-4676-97A3-2F9FD88007B5}" srcOrd="1" destOrd="0" parTransId="{DF396C1C-2AED-45C3-BC60-9CC610548C7B}" sibTransId="{3F25E13C-DF04-4317-934A-E398AB738C0A}"/>
    <dgm:cxn modelId="{7771C988-2F7D-4A76-BF7B-D6F49118B987}" srcId="{FA84BF92-43C6-4E94-A77F-6263E68B6783}" destId="{4A1A1D53-5BB1-49EC-83F7-F9A1E31D520F}" srcOrd="7" destOrd="0" parTransId="{8B2CEA41-28BC-492B-B7A7-E026DD5CBD75}" sibTransId="{3AAE467F-210A-4E28-B3A1-1615E02E1A3F}"/>
    <dgm:cxn modelId="{A7770B8E-7303-43BE-AA26-E43778A40335}" type="presOf" srcId="{CACF6F82-1449-448C-8949-E43427717789}" destId="{12E172B9-01B0-436D-9684-1CCC8FA3FE5C}" srcOrd="0" destOrd="14" presId="urn:microsoft.com/office/officeart/2005/8/layout/list1"/>
    <dgm:cxn modelId="{6FF69B8E-C818-4227-89E7-B74083B6D0EB}" type="presOf" srcId="{8574A905-BDA5-4716-9248-A5D60B7F3062}" destId="{12E172B9-01B0-436D-9684-1CCC8FA3FE5C}" srcOrd="0" destOrd="13" presId="urn:microsoft.com/office/officeart/2005/8/layout/list1"/>
    <dgm:cxn modelId="{80A76C90-9F5B-488F-AA7B-F8C1447802B5}" type="presOf" srcId="{FC065FC0-4D57-4D2E-BA8E-8FAB675DC434}" destId="{12E172B9-01B0-436D-9684-1CCC8FA3FE5C}" srcOrd="0" destOrd="3" presId="urn:microsoft.com/office/officeart/2005/8/layout/list1"/>
    <dgm:cxn modelId="{0B63D592-3649-4660-8A8E-1C98A9310504}" srcId="{FA84BF92-43C6-4E94-A77F-6263E68B6783}" destId="{42CE621F-6407-4B9A-8100-AFDFF37D8E04}" srcOrd="4" destOrd="0" parTransId="{5A831D91-3D04-4C15-9330-1370A141AD58}" sibTransId="{7FD142C1-916E-4E78-BA58-B9849AFB7BEF}"/>
    <dgm:cxn modelId="{1CF08994-61B1-4E08-BD21-478D6A8145A4}" type="presOf" srcId="{ED072854-A0E2-493C-BB55-CA352DA3E20A}" destId="{12E172B9-01B0-436D-9684-1CCC8FA3FE5C}" srcOrd="0" destOrd="8" presId="urn:microsoft.com/office/officeart/2005/8/layout/list1"/>
    <dgm:cxn modelId="{BDCB0BAC-BCDE-47E6-A594-11EEF1600854}" srcId="{FA84BF92-43C6-4E94-A77F-6263E68B6783}" destId="{0C4BBCFF-859E-4299-8DA7-3074AA24D2D9}" srcOrd="9" destOrd="0" parTransId="{BF3CBFC2-6E36-42EE-A5FF-DA844E246645}" sibTransId="{B8E0B142-451B-4679-8C27-95253AB92D61}"/>
    <dgm:cxn modelId="{DC1FECAD-5656-457C-97EE-EDFD02F7984A}" srcId="{FA84BF92-43C6-4E94-A77F-6263E68B6783}" destId="{10987E0E-C12D-4C82-8C8F-F54B1A44F166}" srcOrd="5" destOrd="0" parTransId="{7E53F5F9-F979-4ECA-8393-585FD1D5FB59}" sibTransId="{0716A187-510C-4FDC-8DBE-D7B48D479626}"/>
    <dgm:cxn modelId="{666506B7-3021-4EE7-B1C7-5DF8EF4CD7A3}" type="presOf" srcId="{42CE621F-6407-4B9A-8100-AFDFF37D8E04}" destId="{12E172B9-01B0-436D-9684-1CCC8FA3FE5C}" srcOrd="0" destOrd="4" presId="urn:microsoft.com/office/officeart/2005/8/layout/list1"/>
    <dgm:cxn modelId="{2E9C19CD-3899-4D64-9D68-9065F397D237}" srcId="{FA84BF92-43C6-4E94-A77F-6263E68B6783}" destId="{FEC1E01F-0FD8-4428-87E8-AC2EE44CB833}" srcOrd="0" destOrd="0" parTransId="{C2782BAE-7035-4810-B4C4-9E87D7D502FF}" sibTransId="{7E5EC049-7E21-4432-BE61-E066A387068C}"/>
    <dgm:cxn modelId="{947F94CD-A14E-4F30-A001-15782294657E}" type="presOf" srcId="{B4370598-A448-4DB8-A346-E478A601052C}" destId="{12E172B9-01B0-436D-9684-1CCC8FA3FE5C}" srcOrd="0" destOrd="10" presId="urn:microsoft.com/office/officeart/2005/8/layout/list1"/>
    <dgm:cxn modelId="{6F1E77D4-48DB-4A62-839D-795D197D81A9}" type="presOf" srcId="{E934C575-6A3A-4E4A-8B0D-2B47227CA927}" destId="{12E172B9-01B0-436D-9684-1CCC8FA3FE5C}" srcOrd="0" destOrd="2" presId="urn:microsoft.com/office/officeart/2005/8/layout/list1"/>
    <dgm:cxn modelId="{9A33F9D9-B431-47A9-83FB-2B54BC282078}" srcId="{FA84BF92-43C6-4E94-A77F-6263E68B6783}" destId="{FC065FC0-4D57-4D2E-BA8E-8FAB675DC434}" srcOrd="3" destOrd="0" parTransId="{A50D0459-E7E9-4858-B15F-7EF83AE235C8}" sibTransId="{C5122A3A-2151-4992-8764-75F72428ABF8}"/>
    <dgm:cxn modelId="{A4E858DD-2620-4C2D-A6DE-9176F498314B}" type="presOf" srcId="{0C4BBCFF-859E-4299-8DA7-3074AA24D2D9}" destId="{12E172B9-01B0-436D-9684-1CCC8FA3FE5C}" srcOrd="0" destOrd="9" presId="urn:microsoft.com/office/officeart/2005/8/layout/list1"/>
    <dgm:cxn modelId="{3CAF31E3-193C-4D7F-88E0-AB7D591F791D}" type="presOf" srcId="{FEC1E01F-0FD8-4428-87E8-AC2EE44CB833}" destId="{12E172B9-01B0-436D-9684-1CCC8FA3FE5C}" srcOrd="0" destOrd="0" presId="urn:microsoft.com/office/officeart/2005/8/layout/list1"/>
    <dgm:cxn modelId="{425D94E5-2156-4931-B995-30CE0AE2B638}" type="presOf" srcId="{2B7C13FD-C63B-4DD2-A8E6-88FE93DB9CF9}" destId="{12E172B9-01B0-436D-9684-1CCC8FA3FE5C}" srcOrd="0" destOrd="6" presId="urn:microsoft.com/office/officeart/2005/8/layout/list1"/>
    <dgm:cxn modelId="{32D34BEF-4C88-49E7-A73C-390B9119EF0B}" type="presOf" srcId="{4A1A1D53-5BB1-49EC-83F7-F9A1E31D520F}" destId="{12E172B9-01B0-436D-9684-1CCC8FA3FE5C}" srcOrd="0" destOrd="7" presId="urn:microsoft.com/office/officeart/2005/8/layout/list1"/>
    <dgm:cxn modelId="{B38757EF-5EE4-425C-8A19-D3F603F07DC4}" type="presOf" srcId="{C9597999-C23F-4867-9D73-E667FAF56258}" destId="{12E172B9-01B0-436D-9684-1CCC8FA3FE5C}" srcOrd="0" destOrd="1" presId="urn:microsoft.com/office/officeart/2005/8/layout/list1"/>
    <dgm:cxn modelId="{04B4D0F2-18E7-4679-B027-6324B4C0E7A8}" srcId="{FA84BF92-43C6-4E94-A77F-6263E68B6783}" destId="{E934C575-6A3A-4E4A-8B0D-2B47227CA927}" srcOrd="2" destOrd="0" parTransId="{9E6A05D7-D0F6-4C62-A9F5-6126497409FC}" sibTransId="{6429DDE5-5811-42FA-BC3C-7DE32487FA34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Monthly IAG Report (July 2021)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Tx/>
            <a:buNone/>
          </a:pPr>
          <a:r>
            <a:rPr lang="en-US" sz="2400" b="1" u="sng" dirty="0"/>
            <a:t>Observations </a:t>
          </a:r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344F8F5-D0ED-44AB-914B-2227DFF0DB49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590A9780-FFB8-4819-840C-16D0D01F92E7}" type="parTrans" cxnId="{B5A8729D-7458-4679-91BA-FD4B532ECE46}">
      <dgm:prSet/>
      <dgm:spPr/>
      <dgm:t>
        <a:bodyPr/>
        <a:lstStyle/>
        <a:p>
          <a:endParaRPr lang="en-US"/>
        </a:p>
      </dgm:t>
    </dgm:pt>
    <dgm:pt modelId="{A7CBC4FE-D214-4B9D-9F1A-A04D3D6264D6}" type="sibTrans" cxnId="{B5A8729D-7458-4679-91BA-FD4B532ECE46}">
      <dgm:prSet/>
      <dgm:spPr/>
      <dgm:t>
        <a:bodyPr/>
        <a:lstStyle/>
        <a:p>
          <a:endParaRPr lang="en-US"/>
        </a:p>
      </dgm:t>
    </dgm:pt>
    <dgm:pt modelId="{F4FB796D-7CA6-4CBA-BEB9-E6CD6EC8194C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1.3 overall percentage is trending higher</a:t>
          </a:r>
        </a:p>
      </dgm:t>
    </dgm:pt>
    <dgm:pt modelId="{93033BD3-574C-431D-834D-114A777130A1}" type="parTrans" cxnId="{E7838AF8-8B3A-4273-B8EB-9DE644E02177}">
      <dgm:prSet/>
      <dgm:spPr/>
      <dgm:t>
        <a:bodyPr/>
        <a:lstStyle/>
        <a:p>
          <a:endParaRPr lang="en-US"/>
        </a:p>
      </dgm:t>
    </dgm:pt>
    <dgm:pt modelId="{0852FD65-4030-4C2C-884E-67C5373F5DC2}" type="sibTrans" cxnId="{E7838AF8-8B3A-4273-B8EB-9DE644E02177}">
      <dgm:prSet/>
      <dgm:spPr/>
      <dgm:t>
        <a:bodyPr/>
        <a:lstStyle/>
        <a:p>
          <a:endParaRPr lang="en-US"/>
        </a:p>
      </dgm:t>
    </dgm:pt>
    <dgm:pt modelId="{470187B7-CDDF-4FE4-9F40-B356AB6F22A5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Wider margin on &gt; 1% and &lt; 1% indicating same higher contributors</a:t>
          </a:r>
        </a:p>
      </dgm:t>
    </dgm:pt>
    <dgm:pt modelId="{64B57170-8553-45C3-8A31-E19955E94857}" type="parTrans" cxnId="{7B2895DA-9860-4BA4-802C-30E9354809DC}">
      <dgm:prSet/>
      <dgm:spPr/>
      <dgm:t>
        <a:bodyPr/>
        <a:lstStyle/>
        <a:p>
          <a:endParaRPr lang="en-US"/>
        </a:p>
      </dgm:t>
    </dgm:pt>
    <dgm:pt modelId="{F9D6C26B-ACB7-482F-8805-F545ED534D2E}" type="sibTrans" cxnId="{7B2895DA-9860-4BA4-802C-30E9354809DC}">
      <dgm:prSet/>
      <dgm:spPr/>
      <dgm:t>
        <a:bodyPr/>
        <a:lstStyle/>
        <a:p>
          <a:endParaRPr lang="en-US"/>
        </a:p>
      </dgm:t>
    </dgm:pt>
    <dgm:pt modelId="{A1227427-B0CC-4CB0-8A92-F3662B0BA190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Fewer REPs with 12 months on graph – improvement indicator</a:t>
          </a:r>
        </a:p>
      </dgm:t>
    </dgm:pt>
    <dgm:pt modelId="{2864F6E6-2913-4F08-81BC-3E467121DE27}" type="parTrans" cxnId="{2606EE68-B803-4955-88FC-B95F17AAF639}">
      <dgm:prSet/>
      <dgm:spPr/>
      <dgm:t>
        <a:bodyPr/>
        <a:lstStyle/>
        <a:p>
          <a:endParaRPr lang="en-US"/>
        </a:p>
      </dgm:t>
    </dgm:pt>
    <dgm:pt modelId="{538C8435-716A-4E90-859E-17EDF728EF94}" type="sibTrans" cxnId="{2606EE68-B803-4955-88FC-B95F17AAF639}">
      <dgm:prSet/>
      <dgm:spPr/>
      <dgm:t>
        <a:bodyPr/>
        <a:lstStyle/>
        <a:p>
          <a:endParaRPr lang="en-US"/>
        </a:p>
      </dgm:t>
    </dgm:pt>
    <dgm:pt modelId="{0F4E5E01-A46B-41C1-81AA-B7C9D677B35E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Fewer REPs with 12 months on Rescission – improvement indicator</a:t>
          </a:r>
        </a:p>
      </dgm:t>
    </dgm:pt>
    <dgm:pt modelId="{90B12DFE-8669-4604-B7EA-6998E67B1295}" type="parTrans" cxnId="{9EBA33A5-1805-4774-AB30-A97DD376ABD5}">
      <dgm:prSet/>
      <dgm:spPr/>
      <dgm:t>
        <a:bodyPr/>
        <a:lstStyle/>
        <a:p>
          <a:endParaRPr lang="en-US"/>
        </a:p>
      </dgm:t>
    </dgm:pt>
    <dgm:pt modelId="{13F1280C-D7F6-481B-9E2A-0C6E41A4EAD4}" type="sibTrans" cxnId="{9EBA33A5-1805-4774-AB30-A97DD376ABD5}">
      <dgm:prSet/>
      <dgm:spPr/>
      <dgm:t>
        <a:bodyPr/>
        <a:lstStyle/>
        <a:p>
          <a:endParaRPr lang="en-US"/>
        </a:p>
      </dgm:t>
    </dgm:pt>
    <dgm:pt modelId="{6BBE64AF-B301-413A-9461-23B4CC30E9AB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Widening gap on IALs vs IAGs</a:t>
          </a:r>
        </a:p>
      </dgm:t>
    </dgm:pt>
    <dgm:pt modelId="{C91BFEA8-6608-46D9-A1B2-D91D516663E6}" type="parTrans" cxnId="{BEDE23B5-4520-404D-B1CB-1B400FFEBCD3}">
      <dgm:prSet/>
      <dgm:spPr/>
      <dgm:t>
        <a:bodyPr/>
        <a:lstStyle/>
        <a:p>
          <a:endParaRPr lang="en-US"/>
        </a:p>
      </dgm:t>
    </dgm:pt>
    <dgm:pt modelId="{48E04156-BF6C-4C0C-81D6-293E0BDF7BBC}" type="sibTrans" cxnId="{BEDE23B5-4520-404D-B1CB-1B400FFEBCD3}">
      <dgm:prSet/>
      <dgm:spPr/>
      <dgm:t>
        <a:bodyPr/>
        <a:lstStyle/>
        <a:p>
          <a:endParaRPr lang="en-US"/>
        </a:p>
      </dgm:t>
    </dgm:pt>
    <dgm:pt modelId="{7775FAE8-9D6F-4B11-AA49-C9D916AF0027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Overall volumes of IAS higher</a:t>
          </a:r>
        </a:p>
      </dgm:t>
    </dgm:pt>
    <dgm:pt modelId="{D885C741-65EA-4962-8BB5-C47DF36A274D}" type="parTrans" cxnId="{F04A9083-F76B-4AAD-8FB9-8B74E4BCD010}">
      <dgm:prSet/>
      <dgm:spPr/>
      <dgm:t>
        <a:bodyPr/>
        <a:lstStyle/>
        <a:p>
          <a:endParaRPr lang="en-US"/>
        </a:p>
      </dgm:t>
    </dgm:pt>
    <dgm:pt modelId="{191C4130-1D5F-4CF4-A883-6637F6462685}" type="sibTrans" cxnId="{F04A9083-F76B-4AAD-8FB9-8B74E4BCD010}">
      <dgm:prSet/>
      <dgm:spPr/>
      <dgm:t>
        <a:bodyPr/>
        <a:lstStyle/>
        <a:p>
          <a:endParaRPr lang="en-US"/>
        </a:p>
      </dgm:t>
    </dgm:pt>
    <dgm:pt modelId="{BE1664D3-6ABD-4684-89BC-C9A0E39DE4FB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Temporary drop in volumes due to pandemic</a:t>
          </a:r>
        </a:p>
      </dgm:t>
    </dgm:pt>
    <dgm:pt modelId="{34865D80-5815-4F75-9E73-712E6BD42DA5}" type="parTrans" cxnId="{D7301C1C-9663-4146-8866-CA68DC72B7FE}">
      <dgm:prSet/>
      <dgm:spPr/>
      <dgm:t>
        <a:bodyPr/>
        <a:lstStyle/>
        <a:p>
          <a:endParaRPr lang="en-US"/>
        </a:p>
      </dgm:t>
    </dgm:pt>
    <dgm:pt modelId="{822E80E1-E8AE-4C80-99E5-CF1F540B8899}" type="sibTrans" cxnId="{D7301C1C-9663-4146-8866-CA68DC72B7FE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8111" custLinFactNeighborX="-6583" custLinFactNeighborY="9682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NeighborY="11510">
        <dgm:presLayoutVars>
          <dgm:bulletEnabled val="1"/>
        </dgm:presLayoutVars>
      </dgm:prSet>
      <dgm:spPr/>
    </dgm:pt>
  </dgm:ptLst>
  <dgm:cxnLst>
    <dgm:cxn modelId="{D7301C1C-9663-4146-8866-CA68DC72B7FE}" srcId="{C9597999-C23F-4867-9D73-E667FAF56258}" destId="{BE1664D3-6ABD-4684-89BC-C9A0E39DE4FB}" srcOrd="6" destOrd="0" parTransId="{34865D80-5815-4F75-9E73-712E6BD42DA5}" sibTransId="{822E80E1-E8AE-4C80-99E5-CF1F540B8899}"/>
    <dgm:cxn modelId="{54A22124-725C-489C-ADD2-DBEB4461C328}" type="presOf" srcId="{6BBE64AF-B301-413A-9461-23B4CC30E9AB}" destId="{12E172B9-01B0-436D-9684-1CCC8FA3FE5C}" srcOrd="0" destOrd="5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2606EE68-B803-4955-88FC-B95F17AAF639}" srcId="{C9597999-C23F-4867-9D73-E667FAF56258}" destId="{A1227427-B0CC-4CB0-8A92-F3662B0BA190}" srcOrd="2" destOrd="0" parTransId="{2864F6E6-2913-4F08-81BC-3E467121DE27}" sibTransId="{538C8435-716A-4E90-859E-17EDF728EF94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80499E78-1229-4090-ADFF-88A970193382}" type="presOf" srcId="{BE1664D3-6ABD-4684-89BC-C9A0E39DE4FB}" destId="{12E172B9-01B0-436D-9684-1CCC8FA3FE5C}" srcOrd="0" destOrd="7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FBEB3A80-E1D9-4DEF-9769-FDE210C7ED95}" type="presOf" srcId="{470187B7-CDDF-4FE4-9F40-B356AB6F22A5}" destId="{12E172B9-01B0-436D-9684-1CCC8FA3FE5C}" srcOrd="0" destOrd="2" presId="urn:microsoft.com/office/officeart/2005/8/layout/list1"/>
    <dgm:cxn modelId="{F04A9083-F76B-4AAD-8FB9-8B74E4BCD010}" srcId="{C9597999-C23F-4867-9D73-E667FAF56258}" destId="{7775FAE8-9D6F-4B11-AA49-C9D916AF0027}" srcOrd="5" destOrd="0" parTransId="{D885C741-65EA-4962-8BB5-C47DF36A274D}" sibTransId="{191C4130-1D5F-4CF4-A883-6637F6462685}"/>
    <dgm:cxn modelId="{988E8087-7753-4B93-812B-90DE4DCA7B18}" type="presOf" srcId="{F4FB796D-7CA6-4CBA-BEB9-E6CD6EC8194C}" destId="{12E172B9-01B0-436D-9684-1CCC8FA3FE5C}" srcOrd="0" destOrd="1" presId="urn:microsoft.com/office/officeart/2005/8/layout/list1"/>
    <dgm:cxn modelId="{B5A8729D-7458-4679-91BA-FD4B532ECE46}" srcId="{C9597999-C23F-4867-9D73-E667FAF56258}" destId="{8344F8F5-D0ED-44AB-914B-2227DFF0DB49}" srcOrd="7" destOrd="0" parTransId="{590A9780-FFB8-4819-840C-16D0D01F92E7}" sibTransId="{A7CBC4FE-D214-4B9D-9F1A-A04D3D6264D6}"/>
    <dgm:cxn modelId="{9EBA33A5-1805-4774-AB30-A97DD376ABD5}" srcId="{C9597999-C23F-4867-9D73-E667FAF56258}" destId="{0F4E5E01-A46B-41C1-81AA-B7C9D677B35E}" srcOrd="3" destOrd="0" parTransId="{90B12DFE-8669-4604-B7EA-6998E67B1295}" sibTransId="{13F1280C-D7F6-481B-9E2A-0C6E41A4EAD4}"/>
    <dgm:cxn modelId="{BEDE23B5-4520-404D-B1CB-1B400FFEBCD3}" srcId="{C9597999-C23F-4867-9D73-E667FAF56258}" destId="{6BBE64AF-B301-413A-9461-23B4CC30E9AB}" srcOrd="4" destOrd="0" parTransId="{C91BFEA8-6608-46D9-A1B2-D91D516663E6}" sibTransId="{48E04156-BF6C-4C0C-81D6-293E0BDF7BBC}"/>
    <dgm:cxn modelId="{5747E1BC-ACDF-46BF-B261-1A355A5F061C}" type="presOf" srcId="{8344F8F5-D0ED-44AB-914B-2227DFF0DB49}" destId="{12E172B9-01B0-436D-9684-1CCC8FA3FE5C}" srcOrd="0" destOrd="8" presId="urn:microsoft.com/office/officeart/2005/8/layout/list1"/>
    <dgm:cxn modelId="{56B226D6-9C34-44E8-9B26-6EAAE40696AE}" type="presOf" srcId="{0F4E5E01-A46B-41C1-81AA-B7C9D677B35E}" destId="{12E172B9-01B0-436D-9684-1CCC8FA3FE5C}" srcOrd="0" destOrd="4" presId="urn:microsoft.com/office/officeart/2005/8/layout/list1"/>
    <dgm:cxn modelId="{7B2895DA-9860-4BA4-802C-30E9354809DC}" srcId="{C9597999-C23F-4867-9D73-E667FAF56258}" destId="{470187B7-CDDF-4FE4-9F40-B356AB6F22A5}" srcOrd="1" destOrd="0" parTransId="{64B57170-8553-45C3-8A31-E19955E94857}" sibTransId="{F9D6C26B-ACB7-482F-8805-F545ED534D2E}"/>
    <dgm:cxn modelId="{3B837EEC-89BE-4C14-A1FD-F8E9DF587303}" type="presOf" srcId="{7775FAE8-9D6F-4B11-AA49-C9D916AF0027}" destId="{12E172B9-01B0-436D-9684-1CCC8FA3FE5C}" srcOrd="0" destOrd="6" presId="urn:microsoft.com/office/officeart/2005/8/layout/list1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E7838AF8-8B3A-4273-B8EB-9DE644E02177}" srcId="{C9597999-C23F-4867-9D73-E667FAF56258}" destId="{F4FB796D-7CA6-4CBA-BEB9-E6CD6EC8194C}" srcOrd="0" destOrd="0" parTransId="{93033BD3-574C-431D-834D-114A777130A1}" sibTransId="{0852FD65-4030-4C2C-884E-67C5373F5DC2}"/>
    <dgm:cxn modelId="{8A8A8DF8-2D2D-40E5-94D7-8278EAECD76A}" type="presOf" srcId="{A1227427-B0CC-4CB0-8A92-F3662B0BA190}" destId="{12E172B9-01B0-436D-9684-1CCC8FA3FE5C}" srcOrd="0" destOrd="3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Monthly IAG Report (July 2021)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Tx/>
            <a:buNone/>
          </a:pPr>
          <a:endParaRPr lang="en-US" sz="2400" b="1" u="sng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344F8F5-D0ED-44AB-914B-2227DFF0DB49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590A9780-FFB8-4819-840C-16D0D01F92E7}" type="parTrans" cxnId="{B5A8729D-7458-4679-91BA-FD4B532ECE46}">
      <dgm:prSet/>
      <dgm:spPr/>
      <dgm:t>
        <a:bodyPr/>
        <a:lstStyle/>
        <a:p>
          <a:endParaRPr lang="en-US"/>
        </a:p>
      </dgm:t>
    </dgm:pt>
    <dgm:pt modelId="{A7CBC4FE-D214-4B9D-9F1A-A04D3D6264D6}" type="sibTrans" cxnId="{B5A8729D-7458-4679-91BA-FD4B532ECE46}">
      <dgm:prSet/>
      <dgm:spPr/>
      <dgm:t>
        <a:bodyPr/>
        <a:lstStyle/>
        <a:p>
          <a:endParaRPr lang="en-US"/>
        </a:p>
      </dgm:t>
    </dgm:pt>
    <dgm:pt modelId="{D725AAC2-09D8-4171-9021-BD4FFCCAAA31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DA1653E0-7DB3-4301-AF37-6D0C969F744A}" type="parTrans" cxnId="{CA20FC37-E242-4751-9056-22346BE62E61}">
      <dgm:prSet/>
      <dgm:spPr/>
      <dgm:t>
        <a:bodyPr/>
        <a:lstStyle/>
        <a:p>
          <a:endParaRPr lang="en-US"/>
        </a:p>
      </dgm:t>
    </dgm:pt>
    <dgm:pt modelId="{0BA8E691-7A83-4527-87A9-D4C6B5E907D7}" type="sibTrans" cxnId="{CA20FC37-E242-4751-9056-22346BE62E61}">
      <dgm:prSet/>
      <dgm:spPr/>
      <dgm:t>
        <a:bodyPr/>
        <a:lstStyle/>
        <a:p>
          <a:endParaRPr lang="en-US"/>
        </a:p>
      </dgm:t>
    </dgm:pt>
    <dgm:pt modelId="{429AD73A-5CD6-4B3D-B2BB-EAE51AE14B04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2DA18D3-5EAB-45E7-BFEC-13C7B44F92E8}" type="parTrans" cxnId="{91825A9A-A7B2-45B8-AE85-A56BEBCAE0BB}">
      <dgm:prSet/>
      <dgm:spPr/>
      <dgm:t>
        <a:bodyPr/>
        <a:lstStyle/>
        <a:p>
          <a:endParaRPr lang="en-US"/>
        </a:p>
      </dgm:t>
    </dgm:pt>
    <dgm:pt modelId="{CFB47EC5-E014-4BF6-AA9C-5F9837D993E4}" type="sibTrans" cxnId="{91825A9A-A7B2-45B8-AE85-A56BEBCAE0BB}">
      <dgm:prSet/>
      <dgm:spPr/>
      <dgm:t>
        <a:bodyPr/>
        <a:lstStyle/>
        <a:p>
          <a:endParaRPr lang="en-US"/>
        </a:p>
      </dgm:t>
    </dgm:pt>
    <dgm:pt modelId="{A7163311-4383-49F4-8DE7-CABA2F46F653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59720BD7-E1B2-429C-9413-918796A0654A}" type="parTrans" cxnId="{11E976F6-7703-44B5-8F6B-12E9DB1C2814}">
      <dgm:prSet/>
      <dgm:spPr/>
      <dgm:t>
        <a:bodyPr/>
        <a:lstStyle/>
        <a:p>
          <a:endParaRPr lang="en-US"/>
        </a:p>
      </dgm:t>
    </dgm:pt>
    <dgm:pt modelId="{2B3939AB-C7D2-41A7-AE55-E2ACAD1F96C8}" type="sibTrans" cxnId="{11E976F6-7703-44B5-8F6B-12E9DB1C2814}">
      <dgm:prSet/>
      <dgm:spPr/>
      <dgm:t>
        <a:bodyPr/>
        <a:lstStyle/>
        <a:p>
          <a:endParaRPr lang="en-US"/>
        </a:p>
      </dgm:t>
    </dgm:pt>
    <dgm:pt modelId="{92494D2C-46A6-4D73-93FD-15E05BE640EB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0E2AB6E2-4FED-4E5B-AF24-FB1478C4A471}" type="parTrans" cxnId="{8E8D5511-3EB7-4108-9BE0-96AD03E52330}">
      <dgm:prSet/>
      <dgm:spPr/>
      <dgm:t>
        <a:bodyPr/>
        <a:lstStyle/>
        <a:p>
          <a:endParaRPr lang="en-US"/>
        </a:p>
      </dgm:t>
    </dgm:pt>
    <dgm:pt modelId="{1F05CB03-72C6-4B68-B8FE-B23FF42CD35B}" type="sibTrans" cxnId="{8E8D5511-3EB7-4108-9BE0-96AD03E52330}">
      <dgm:prSet/>
      <dgm:spPr/>
      <dgm:t>
        <a:bodyPr/>
        <a:lstStyle/>
        <a:p>
          <a:endParaRPr lang="en-US"/>
        </a:p>
      </dgm:t>
    </dgm:pt>
    <dgm:pt modelId="{70089FBC-3214-4360-B028-1BBCD119DD45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69AA644-593E-4A44-804D-F90AB138530C}" type="parTrans" cxnId="{6F7994B7-DE0D-4FBE-9367-ACDBDB86BBF9}">
      <dgm:prSet/>
      <dgm:spPr/>
      <dgm:t>
        <a:bodyPr/>
        <a:lstStyle/>
        <a:p>
          <a:endParaRPr lang="en-US"/>
        </a:p>
      </dgm:t>
    </dgm:pt>
    <dgm:pt modelId="{0817B950-90A0-401B-83B6-419C67BF77B5}" type="sibTrans" cxnId="{6F7994B7-DE0D-4FBE-9367-ACDBDB86BBF9}">
      <dgm:prSet/>
      <dgm:spPr/>
      <dgm:t>
        <a:bodyPr/>
        <a:lstStyle/>
        <a:p>
          <a:endParaRPr lang="en-US"/>
        </a:p>
      </dgm:t>
    </dgm:pt>
    <dgm:pt modelId="{037C1A48-F343-43A1-B68C-BB73BADD1BC6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0575CB23-34CB-4740-B20C-366BEC7D796E}" type="parTrans" cxnId="{AD14B4DE-F346-4978-AB28-C59E3F48E6FF}">
      <dgm:prSet/>
      <dgm:spPr/>
      <dgm:t>
        <a:bodyPr/>
        <a:lstStyle/>
        <a:p>
          <a:endParaRPr lang="en-US"/>
        </a:p>
      </dgm:t>
    </dgm:pt>
    <dgm:pt modelId="{A1916E45-00C5-4963-A86F-67DF9492A060}" type="sibTrans" cxnId="{AD14B4DE-F346-4978-AB28-C59E3F48E6FF}">
      <dgm:prSet/>
      <dgm:spPr/>
      <dgm:t>
        <a:bodyPr/>
        <a:lstStyle/>
        <a:p>
          <a:endParaRPr lang="en-US"/>
        </a:p>
      </dgm:t>
    </dgm:pt>
    <dgm:pt modelId="{51DA87EB-D2BB-4A2A-91DE-3040F31B7942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52CB3565-7BCB-4139-8789-2FA5B8087CEC}" type="parTrans" cxnId="{EFCB3BBC-1881-41F9-B48E-278548931514}">
      <dgm:prSet/>
      <dgm:spPr/>
      <dgm:t>
        <a:bodyPr/>
        <a:lstStyle/>
        <a:p>
          <a:endParaRPr lang="en-US"/>
        </a:p>
      </dgm:t>
    </dgm:pt>
    <dgm:pt modelId="{8F7395B2-CA67-4FB7-8335-416EAF5904C8}" type="sibTrans" cxnId="{EFCB3BBC-1881-41F9-B48E-278548931514}">
      <dgm:prSet/>
      <dgm:spPr/>
      <dgm:t>
        <a:bodyPr/>
        <a:lstStyle/>
        <a:p>
          <a:endParaRPr lang="en-US"/>
        </a:p>
      </dgm:t>
    </dgm:pt>
    <dgm:pt modelId="{9BF3A1A9-F5D5-41F6-9631-A131F32EE959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D7C025A5-A87D-4548-92F1-FE49BF0C093B}" type="parTrans" cxnId="{4829261C-FF53-4E43-B6E0-BE17BE4FDB4C}">
      <dgm:prSet/>
      <dgm:spPr/>
      <dgm:t>
        <a:bodyPr/>
        <a:lstStyle/>
        <a:p>
          <a:endParaRPr lang="en-US"/>
        </a:p>
      </dgm:t>
    </dgm:pt>
    <dgm:pt modelId="{C62E1B2B-388A-46BA-A160-A8A33500677B}" type="sibTrans" cxnId="{4829261C-FF53-4E43-B6E0-BE17BE4FDB4C}">
      <dgm:prSet/>
      <dgm:spPr/>
      <dgm:t>
        <a:bodyPr/>
        <a:lstStyle/>
        <a:p>
          <a:endParaRPr lang="en-US"/>
        </a:p>
      </dgm:t>
    </dgm:pt>
    <dgm:pt modelId="{8E66EB08-21A3-4E7D-8A6B-35255979B31A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1469DA02-7A56-45A3-9BB2-BEEF3B79202D}" type="parTrans" cxnId="{5CA15AC1-D70B-4737-8524-88F41A9263AF}">
      <dgm:prSet/>
      <dgm:spPr/>
      <dgm:t>
        <a:bodyPr/>
        <a:lstStyle/>
        <a:p>
          <a:endParaRPr lang="en-US"/>
        </a:p>
      </dgm:t>
    </dgm:pt>
    <dgm:pt modelId="{A5ECF4C1-86D9-40F0-B00D-39654725708A}" type="sibTrans" cxnId="{5CA15AC1-D70B-4737-8524-88F41A9263AF}">
      <dgm:prSet/>
      <dgm:spPr/>
      <dgm:t>
        <a:bodyPr/>
        <a:lstStyle/>
        <a:p>
          <a:endParaRPr lang="en-US"/>
        </a:p>
      </dgm:t>
    </dgm:pt>
    <dgm:pt modelId="{BB50F4DD-7A1A-411B-B0C2-A53A6871CAAF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2E13F4F-5CA5-4D35-8EFF-BD18066C88D8}" type="parTrans" cxnId="{689535C1-19CF-42E6-9FC3-1938D8FFEF2F}">
      <dgm:prSet/>
      <dgm:spPr/>
      <dgm:t>
        <a:bodyPr/>
        <a:lstStyle/>
        <a:p>
          <a:endParaRPr lang="en-US"/>
        </a:p>
      </dgm:t>
    </dgm:pt>
    <dgm:pt modelId="{E68A249D-0590-486B-89BC-A113F1510ECD}" type="sibTrans" cxnId="{689535C1-19CF-42E6-9FC3-1938D8FFEF2F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8111" custLinFactNeighborX="-6583" custLinFactNeighborY="9682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NeighborY="9368">
        <dgm:presLayoutVars>
          <dgm:bulletEnabled val="1"/>
        </dgm:presLayoutVars>
      </dgm:prSet>
      <dgm:spPr/>
    </dgm:pt>
  </dgm:ptLst>
  <dgm:cxnLst>
    <dgm:cxn modelId="{4FD4FA05-FA76-4552-9926-8374BAA35378}" type="presOf" srcId="{D725AAC2-09D8-4171-9021-BD4FFCCAAA31}" destId="{12E172B9-01B0-436D-9684-1CCC8FA3FE5C}" srcOrd="0" destOrd="1" presId="urn:microsoft.com/office/officeart/2005/8/layout/list1"/>
    <dgm:cxn modelId="{8E8D5511-3EB7-4108-9BE0-96AD03E52330}" srcId="{C9597999-C23F-4867-9D73-E667FAF56258}" destId="{92494D2C-46A6-4D73-93FD-15E05BE640EB}" srcOrd="3" destOrd="0" parTransId="{0E2AB6E2-4FED-4E5B-AF24-FB1478C4A471}" sibTransId="{1F05CB03-72C6-4B68-B8FE-B23FF42CD35B}"/>
    <dgm:cxn modelId="{4829261C-FF53-4E43-B6E0-BE17BE4FDB4C}" srcId="{C9597999-C23F-4867-9D73-E667FAF56258}" destId="{9BF3A1A9-F5D5-41F6-9631-A131F32EE959}" srcOrd="7" destOrd="0" parTransId="{D7C025A5-A87D-4548-92F1-FE49BF0C093B}" sibTransId="{C62E1B2B-388A-46BA-A160-A8A33500677B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CA20FC37-E242-4751-9056-22346BE62E61}" srcId="{C9597999-C23F-4867-9D73-E667FAF56258}" destId="{D725AAC2-09D8-4171-9021-BD4FFCCAAA31}" srcOrd="0" destOrd="0" parTransId="{DA1653E0-7DB3-4301-AF37-6D0C969F744A}" sibTransId="{0BA8E691-7A83-4527-87A9-D4C6B5E907D7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708F6E42-1A1E-49E3-923F-5EB8009CC472}" type="presOf" srcId="{8E66EB08-21A3-4E7D-8A6B-35255979B31A}" destId="{12E172B9-01B0-436D-9684-1CCC8FA3FE5C}" srcOrd="0" destOrd="9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5542ED7B-98B0-4F90-9194-E9166844BBFD}" type="presOf" srcId="{70089FBC-3214-4360-B028-1BBCD119DD45}" destId="{12E172B9-01B0-436D-9684-1CCC8FA3FE5C}" srcOrd="0" destOrd="5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EC543A8A-DBC3-4670-A3FB-748B256C0B4B}" type="presOf" srcId="{92494D2C-46A6-4D73-93FD-15E05BE640EB}" destId="{12E172B9-01B0-436D-9684-1CCC8FA3FE5C}" srcOrd="0" destOrd="4" presId="urn:microsoft.com/office/officeart/2005/8/layout/list1"/>
    <dgm:cxn modelId="{91825A9A-A7B2-45B8-AE85-A56BEBCAE0BB}" srcId="{C9597999-C23F-4867-9D73-E667FAF56258}" destId="{429AD73A-5CD6-4B3D-B2BB-EAE51AE14B04}" srcOrd="1" destOrd="0" parTransId="{92DA18D3-5EAB-45E7-BFEC-13C7B44F92E8}" sibTransId="{CFB47EC5-E014-4BF6-AA9C-5F9837D993E4}"/>
    <dgm:cxn modelId="{7CD2229B-2EF6-4368-BEA9-B561686FD53D}" type="presOf" srcId="{BB50F4DD-7A1A-411B-B0C2-A53A6871CAAF}" destId="{12E172B9-01B0-436D-9684-1CCC8FA3FE5C}" srcOrd="0" destOrd="10" presId="urn:microsoft.com/office/officeart/2005/8/layout/list1"/>
    <dgm:cxn modelId="{B5A8729D-7458-4679-91BA-FD4B532ECE46}" srcId="{C9597999-C23F-4867-9D73-E667FAF56258}" destId="{8344F8F5-D0ED-44AB-914B-2227DFF0DB49}" srcOrd="10" destOrd="0" parTransId="{590A9780-FFB8-4819-840C-16D0D01F92E7}" sibTransId="{A7CBC4FE-D214-4B9D-9F1A-A04D3D6264D6}"/>
    <dgm:cxn modelId="{104E81A9-EE1B-4044-A803-62531097501E}" type="presOf" srcId="{429AD73A-5CD6-4B3D-B2BB-EAE51AE14B04}" destId="{12E172B9-01B0-436D-9684-1CCC8FA3FE5C}" srcOrd="0" destOrd="2" presId="urn:microsoft.com/office/officeart/2005/8/layout/list1"/>
    <dgm:cxn modelId="{45C16FB3-DDED-4841-A625-7B3CBB3A1E94}" type="presOf" srcId="{9BF3A1A9-F5D5-41F6-9631-A131F32EE959}" destId="{12E172B9-01B0-436D-9684-1CCC8FA3FE5C}" srcOrd="0" destOrd="8" presId="urn:microsoft.com/office/officeart/2005/8/layout/list1"/>
    <dgm:cxn modelId="{6F7994B7-DE0D-4FBE-9367-ACDBDB86BBF9}" srcId="{C9597999-C23F-4867-9D73-E667FAF56258}" destId="{70089FBC-3214-4360-B028-1BBCD119DD45}" srcOrd="4" destOrd="0" parTransId="{969AA644-593E-4A44-804D-F90AB138530C}" sibTransId="{0817B950-90A0-401B-83B6-419C67BF77B5}"/>
    <dgm:cxn modelId="{EFCB3BBC-1881-41F9-B48E-278548931514}" srcId="{C9597999-C23F-4867-9D73-E667FAF56258}" destId="{51DA87EB-D2BB-4A2A-91DE-3040F31B7942}" srcOrd="6" destOrd="0" parTransId="{52CB3565-7BCB-4139-8789-2FA5B8087CEC}" sibTransId="{8F7395B2-CA67-4FB7-8335-416EAF5904C8}"/>
    <dgm:cxn modelId="{5747E1BC-ACDF-46BF-B261-1A355A5F061C}" type="presOf" srcId="{8344F8F5-D0ED-44AB-914B-2227DFF0DB49}" destId="{12E172B9-01B0-436D-9684-1CCC8FA3FE5C}" srcOrd="0" destOrd="11" presId="urn:microsoft.com/office/officeart/2005/8/layout/list1"/>
    <dgm:cxn modelId="{689535C1-19CF-42E6-9FC3-1938D8FFEF2F}" srcId="{C9597999-C23F-4867-9D73-E667FAF56258}" destId="{BB50F4DD-7A1A-411B-B0C2-A53A6871CAAF}" srcOrd="9" destOrd="0" parTransId="{92E13F4F-5CA5-4D35-8EFF-BD18066C88D8}" sibTransId="{E68A249D-0590-486B-89BC-A113F1510ECD}"/>
    <dgm:cxn modelId="{5CA15AC1-D70B-4737-8524-88F41A9263AF}" srcId="{C9597999-C23F-4867-9D73-E667FAF56258}" destId="{8E66EB08-21A3-4E7D-8A6B-35255979B31A}" srcOrd="8" destOrd="0" parTransId="{1469DA02-7A56-45A3-9BB2-BEEF3B79202D}" sibTransId="{A5ECF4C1-86D9-40F0-B00D-39654725708A}"/>
    <dgm:cxn modelId="{AD14B4DE-F346-4978-AB28-C59E3F48E6FF}" srcId="{C9597999-C23F-4867-9D73-E667FAF56258}" destId="{037C1A48-F343-43A1-B68C-BB73BADD1BC6}" srcOrd="5" destOrd="0" parTransId="{0575CB23-34CB-4740-B20C-366BEC7D796E}" sibTransId="{A1916E45-00C5-4963-A86F-67DF9492A060}"/>
    <dgm:cxn modelId="{01AD33E1-96DF-4E58-8BBB-2CB37DB801D5}" type="presOf" srcId="{A7163311-4383-49F4-8DE7-CABA2F46F653}" destId="{12E172B9-01B0-436D-9684-1CCC8FA3FE5C}" srcOrd="0" destOrd="3" presId="urn:microsoft.com/office/officeart/2005/8/layout/list1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DB7523F6-F218-4556-8343-4A4EFA1DD34D}" type="presOf" srcId="{037C1A48-F343-43A1-B68C-BB73BADD1BC6}" destId="{12E172B9-01B0-436D-9684-1CCC8FA3FE5C}" srcOrd="0" destOrd="6" presId="urn:microsoft.com/office/officeart/2005/8/layout/list1"/>
    <dgm:cxn modelId="{11E976F6-7703-44B5-8F6B-12E9DB1C2814}" srcId="{C9597999-C23F-4867-9D73-E667FAF56258}" destId="{A7163311-4383-49F4-8DE7-CABA2F46F653}" srcOrd="2" destOrd="0" parTransId="{59720BD7-E1B2-429C-9413-918796A0654A}" sibTransId="{2B3939AB-C7D2-41A7-AE55-E2ACAD1F96C8}"/>
    <dgm:cxn modelId="{8DBE95FA-4843-44A0-90BE-D79F0FA22912}" type="presOf" srcId="{51DA87EB-D2BB-4A2A-91DE-3040F31B7942}" destId="{12E172B9-01B0-436D-9684-1CCC8FA3FE5C}" srcOrd="0" destOrd="7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Tx/>
            <a:buNone/>
          </a:pPr>
          <a:r>
            <a:rPr lang="en-US" sz="2400" dirty="0"/>
            <a:t>Teams worked off-line to review proposed </a:t>
          </a:r>
          <a:r>
            <a:rPr lang="en-US" sz="2400" b="1" dirty="0" err="1"/>
            <a:t>unexecutable</a:t>
          </a:r>
          <a:r>
            <a:rPr lang="en-US" sz="2400" b="1" dirty="0"/>
            <a:t> reasons </a:t>
          </a:r>
          <a:r>
            <a:rPr lang="en-US" sz="2400" dirty="0"/>
            <a:t>to be placed in drop-downs for the following subtypes:</a:t>
          </a:r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9DB69932-5613-4D9B-8656-971BDD7799E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dirty="0"/>
            <a:t>Missing Enrollment Transactions</a:t>
          </a:r>
        </a:p>
      </dgm:t>
    </dgm:pt>
    <dgm:pt modelId="{11CDD8CE-B1CF-4862-8749-EA22AE804FAB}" type="parTrans" cxnId="{B5E6FE99-A5E8-4F8A-A7D8-39420E47BB9F}">
      <dgm:prSet/>
      <dgm:spPr/>
      <dgm:t>
        <a:bodyPr/>
        <a:lstStyle/>
        <a:p>
          <a:endParaRPr lang="en-US"/>
        </a:p>
      </dgm:t>
    </dgm:pt>
    <dgm:pt modelId="{9FDD6BBE-579E-4DF3-BFA4-44DE148D01D3}" type="sibTrans" cxnId="{B5E6FE99-A5E8-4F8A-A7D8-39420E47BB9F}">
      <dgm:prSet/>
      <dgm:spPr/>
      <dgm:t>
        <a:bodyPr/>
        <a:lstStyle/>
        <a:p>
          <a:endParaRPr lang="en-US"/>
        </a:p>
      </dgm:t>
    </dgm:pt>
    <dgm:pt modelId="{3300E753-4F64-4EC1-A16F-312A3446AE5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dirty="0"/>
            <a:t>Usage &amp; Billing – Missing</a:t>
          </a:r>
        </a:p>
      </dgm:t>
    </dgm:pt>
    <dgm:pt modelId="{B7A90EF3-B323-49D1-A753-DA57846A43BC}" type="parTrans" cxnId="{F215AF94-AD71-418A-80A5-E426515BD0C8}">
      <dgm:prSet/>
      <dgm:spPr/>
      <dgm:t>
        <a:bodyPr/>
        <a:lstStyle/>
        <a:p>
          <a:endParaRPr lang="en-US"/>
        </a:p>
      </dgm:t>
    </dgm:pt>
    <dgm:pt modelId="{7AEC898F-C43B-4F70-95C8-23304F2C4CD0}" type="sibTrans" cxnId="{F215AF94-AD71-418A-80A5-E426515BD0C8}">
      <dgm:prSet/>
      <dgm:spPr/>
      <dgm:t>
        <a:bodyPr/>
        <a:lstStyle/>
        <a:p>
          <a:endParaRPr lang="en-US"/>
        </a:p>
      </dgm:t>
    </dgm:pt>
    <dgm:pt modelId="{9944A943-8FE2-4039-83AF-FD59AD84319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dirty="0"/>
            <a:t>Usage &amp; Billing – Dispute</a:t>
          </a:r>
        </a:p>
      </dgm:t>
    </dgm:pt>
    <dgm:pt modelId="{CB1639BF-E334-4B2E-B936-AE186F0BAB60}" type="parTrans" cxnId="{CFA00A1E-85E0-41B8-8CC4-45ED20F07F94}">
      <dgm:prSet/>
      <dgm:spPr/>
      <dgm:t>
        <a:bodyPr/>
        <a:lstStyle/>
        <a:p>
          <a:endParaRPr lang="en-US"/>
        </a:p>
      </dgm:t>
    </dgm:pt>
    <dgm:pt modelId="{8F0EA4EC-53B0-44CE-9FE9-1BA9B61A5488}" type="sibTrans" cxnId="{CFA00A1E-85E0-41B8-8CC4-45ED20F07F94}">
      <dgm:prSet/>
      <dgm:spPr/>
      <dgm:t>
        <a:bodyPr/>
        <a:lstStyle/>
        <a:p>
          <a:endParaRPr lang="en-US"/>
        </a:p>
      </dgm:t>
    </dgm:pt>
    <dgm:pt modelId="{A8C1238B-73EF-479D-B86F-7C5CBF95DD7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dirty="0"/>
            <a:t>AMS LSE Missing</a:t>
          </a:r>
        </a:p>
      </dgm:t>
    </dgm:pt>
    <dgm:pt modelId="{689BBFBD-7D2E-4A9A-88A4-ECD3818E68A9}" type="parTrans" cxnId="{1C535F56-5C5E-41CC-A657-B3C2AB1271E3}">
      <dgm:prSet/>
      <dgm:spPr/>
      <dgm:t>
        <a:bodyPr/>
        <a:lstStyle/>
        <a:p>
          <a:endParaRPr lang="en-US"/>
        </a:p>
      </dgm:t>
    </dgm:pt>
    <dgm:pt modelId="{84E9F162-E759-43E8-927B-3B9528F7C37C}" type="sibTrans" cxnId="{1C535F56-5C5E-41CC-A657-B3C2AB1271E3}">
      <dgm:prSet/>
      <dgm:spPr/>
      <dgm:t>
        <a:bodyPr/>
        <a:lstStyle/>
        <a:p>
          <a:endParaRPr lang="en-US"/>
        </a:p>
      </dgm:t>
    </dgm:pt>
    <dgm:pt modelId="{7456E16C-227A-4FDD-A2A3-6212C878460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dirty="0"/>
            <a:t>AMS LSE Dispute</a:t>
          </a:r>
        </a:p>
      </dgm:t>
    </dgm:pt>
    <dgm:pt modelId="{28FF20BD-833D-458B-B81D-ABF6C32C3ACD}" type="parTrans" cxnId="{70410344-95FD-46F3-B63D-8626D64EE7C5}">
      <dgm:prSet/>
      <dgm:spPr/>
      <dgm:t>
        <a:bodyPr/>
        <a:lstStyle/>
        <a:p>
          <a:endParaRPr lang="en-US"/>
        </a:p>
      </dgm:t>
    </dgm:pt>
    <dgm:pt modelId="{32804DE8-4627-4983-AEFD-029548ED4769}" type="sibTrans" cxnId="{70410344-95FD-46F3-B63D-8626D64EE7C5}">
      <dgm:prSet/>
      <dgm:spPr/>
      <dgm:t>
        <a:bodyPr/>
        <a:lstStyle/>
        <a:p>
          <a:endParaRPr lang="en-US"/>
        </a:p>
      </dgm:t>
    </dgm:pt>
    <dgm:pt modelId="{8C8F5E3E-6112-483D-9B1F-CD5E24CD7F99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MarkeTrak - </a:t>
          </a:r>
          <a:r>
            <a:rPr lang="en-US" sz="2400" dirty="0" err="1">
              <a:latin typeface="Arial Rounded MT Bold" panose="020F0704030504030204" pitchFamily="34" charset="0"/>
            </a:rPr>
            <a:t>Unexecutable</a:t>
          </a:r>
          <a:r>
            <a:rPr lang="en-US" sz="2400" dirty="0">
              <a:latin typeface="Arial Rounded MT Bold" panose="020F0704030504030204" pitchFamily="34" charset="0"/>
            </a:rPr>
            <a:t> Reasons</a:t>
          </a:r>
        </a:p>
      </dgm:t>
    </dgm:pt>
    <dgm:pt modelId="{6EC2A3EC-9FAD-494F-8C88-46F528A94FB2}" type="parTrans" cxnId="{D6B43755-B561-4782-B6FE-3D7DDFFE8CD9}">
      <dgm:prSet/>
      <dgm:spPr/>
      <dgm:t>
        <a:bodyPr/>
        <a:lstStyle/>
        <a:p>
          <a:endParaRPr lang="en-US"/>
        </a:p>
      </dgm:t>
    </dgm:pt>
    <dgm:pt modelId="{BE89883E-0F90-4B8E-8139-94FADFCC9C3E}" type="sibTrans" cxnId="{D6B43755-B561-4782-B6FE-3D7DDFFE8CD9}">
      <dgm:prSet/>
      <dgm:spPr/>
      <dgm:t>
        <a:bodyPr/>
        <a:lstStyle/>
        <a:p>
          <a:endParaRPr lang="en-US"/>
        </a:p>
      </dgm:t>
    </dgm:pt>
    <dgm:pt modelId="{E0BAAA8E-C6E7-4FFC-B486-567A627189B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endParaRPr lang="en-US" sz="2400" dirty="0"/>
        </a:p>
      </dgm:t>
    </dgm:pt>
    <dgm:pt modelId="{8DBD7503-61D2-4CF6-BFA7-DBC20D53EB35}" type="parTrans" cxnId="{F8EB3A08-24C1-4E2B-8FFD-4BB85E4BDF40}">
      <dgm:prSet/>
      <dgm:spPr/>
      <dgm:t>
        <a:bodyPr/>
        <a:lstStyle/>
        <a:p>
          <a:endParaRPr lang="en-US"/>
        </a:p>
      </dgm:t>
    </dgm:pt>
    <dgm:pt modelId="{8890E3C3-F5E3-45C5-8317-02E63A120B73}" type="sibTrans" cxnId="{F8EB3A08-24C1-4E2B-8FFD-4BB85E4BDF40}">
      <dgm:prSet/>
      <dgm:spPr/>
      <dgm:t>
        <a:bodyPr/>
        <a:lstStyle/>
        <a:p>
          <a:endParaRPr lang="en-US"/>
        </a:p>
      </dgm:t>
    </dgm:pt>
    <dgm:pt modelId="{DEE147FC-EDEB-4C47-8654-ED80543D89C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endParaRPr lang="en-US" sz="2400" dirty="0"/>
        </a:p>
      </dgm:t>
    </dgm:pt>
    <dgm:pt modelId="{FEB51A02-7BF8-427E-86FE-0BA430383E7F}" type="parTrans" cxnId="{1DC29264-B8D7-46DE-8F2B-8D10CFDA94D2}">
      <dgm:prSet/>
      <dgm:spPr/>
      <dgm:t>
        <a:bodyPr/>
        <a:lstStyle/>
        <a:p>
          <a:endParaRPr lang="en-US"/>
        </a:p>
      </dgm:t>
    </dgm:pt>
    <dgm:pt modelId="{0CF7D21D-8819-484A-9BA2-D71914D10C8F}" type="sibTrans" cxnId="{1DC29264-B8D7-46DE-8F2B-8D10CFDA94D2}">
      <dgm:prSet/>
      <dgm:spPr/>
      <dgm:t>
        <a:bodyPr/>
        <a:lstStyle/>
        <a:p>
          <a:endParaRPr lang="en-US"/>
        </a:p>
      </dgm:t>
    </dgm:pt>
    <dgm:pt modelId="{62139386-FE07-401E-AF59-1162B8283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endParaRPr lang="en-US" sz="2400" dirty="0"/>
        </a:p>
      </dgm:t>
    </dgm:pt>
    <dgm:pt modelId="{F1980245-F3D1-4CE9-B2D3-C21113F21B91}" type="parTrans" cxnId="{9BB5ABD0-CC08-4BF9-9819-24AAC9E410FE}">
      <dgm:prSet/>
      <dgm:spPr/>
      <dgm:t>
        <a:bodyPr/>
        <a:lstStyle/>
        <a:p>
          <a:endParaRPr lang="en-US"/>
        </a:p>
      </dgm:t>
    </dgm:pt>
    <dgm:pt modelId="{567F5A81-6FF3-4327-8CBA-5403AB76305F}" type="sibTrans" cxnId="{9BB5ABD0-CC08-4BF9-9819-24AAC9E410FE}">
      <dgm:prSet/>
      <dgm:spPr/>
      <dgm:t>
        <a:bodyPr/>
        <a:lstStyle/>
        <a:p>
          <a:endParaRPr lang="en-US"/>
        </a:p>
      </dgm:t>
    </dgm:pt>
    <dgm:pt modelId="{2F830BC3-8320-4944-9BF1-A27FF0028B0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endParaRPr lang="en-US" sz="2400" dirty="0"/>
        </a:p>
      </dgm:t>
    </dgm:pt>
    <dgm:pt modelId="{D92EF2CA-BEA5-42CA-8A94-752A76486315}" type="parTrans" cxnId="{3E9D1DD4-15C8-4644-88EC-46E94531AF59}">
      <dgm:prSet/>
      <dgm:spPr/>
      <dgm:t>
        <a:bodyPr/>
        <a:lstStyle/>
        <a:p>
          <a:endParaRPr lang="en-US"/>
        </a:p>
      </dgm:t>
    </dgm:pt>
    <dgm:pt modelId="{78440423-8100-4835-B79B-6587FEF43664}" type="sibTrans" cxnId="{3E9D1DD4-15C8-4644-88EC-46E94531AF59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A7B87E68-9E2C-44EA-81E5-24D65541D687}" type="pres">
      <dgm:prSet presAssocID="{8C8F5E3E-6112-483D-9B1F-CD5E24CD7F99}" presName="parentLin" presStyleCnt="0"/>
      <dgm:spPr/>
    </dgm:pt>
    <dgm:pt modelId="{8894DD43-DBC7-49F7-A2EB-E3701BF18053}" type="pres">
      <dgm:prSet presAssocID="{8C8F5E3E-6112-483D-9B1F-CD5E24CD7F99}" presName="parentLeftMargin" presStyleLbl="node1" presStyleIdx="0" presStyleCnt="1"/>
      <dgm:spPr/>
    </dgm:pt>
    <dgm:pt modelId="{5DC1F76D-8689-45A7-8916-DC6BF8E7D9E8}" type="pres">
      <dgm:prSet presAssocID="{8C8F5E3E-6112-483D-9B1F-CD5E24CD7F99}" presName="parentText" presStyleLbl="node1" presStyleIdx="0" presStyleCnt="1" custScaleX="171686" custScaleY="371340" custLinFactNeighborX="-11353" custLinFactNeighborY="16834">
        <dgm:presLayoutVars>
          <dgm:chMax val="0"/>
          <dgm:bulletEnabled val="1"/>
        </dgm:presLayoutVars>
      </dgm:prSet>
      <dgm:spPr/>
    </dgm:pt>
    <dgm:pt modelId="{ED7AF434-8224-4023-85A9-2DE4DEF52BB5}" type="pres">
      <dgm:prSet presAssocID="{8C8F5E3E-6112-483D-9B1F-CD5E24CD7F99}" presName="negativeSpace" presStyleCnt="0"/>
      <dgm:spPr/>
    </dgm:pt>
    <dgm:pt modelId="{FFFBF951-3745-468E-BC25-37C9C15E5B8B}" type="pres">
      <dgm:prSet presAssocID="{8C8F5E3E-6112-483D-9B1F-CD5E24CD7F99}" presName="childText" presStyleLbl="conFgAcc1" presStyleIdx="0" presStyleCnt="1" custScaleY="124914">
        <dgm:presLayoutVars>
          <dgm:bulletEnabled val="1"/>
        </dgm:presLayoutVars>
      </dgm:prSet>
      <dgm:spPr/>
    </dgm:pt>
  </dgm:ptLst>
  <dgm:cxnLst>
    <dgm:cxn modelId="{A8977104-CF6F-4F8B-814B-973DF064DF96}" type="presOf" srcId="{DEE147FC-EDEB-4C47-8654-ED80543D89C2}" destId="{FFFBF951-3745-468E-BC25-37C9C15E5B8B}" srcOrd="0" destOrd="8" presId="urn:microsoft.com/office/officeart/2005/8/layout/list1"/>
    <dgm:cxn modelId="{F8EB3A08-24C1-4E2B-8FFD-4BB85E4BDF40}" srcId="{C9597999-C23F-4867-9D73-E667FAF56258}" destId="{E0BAAA8E-C6E7-4FFC-B486-567A627189BB}" srcOrd="8" destOrd="0" parTransId="{8DBD7503-61D2-4CF6-BFA7-DBC20D53EB35}" sibTransId="{8890E3C3-F5E3-45C5-8317-02E63A120B73}"/>
    <dgm:cxn modelId="{75569618-385F-4E80-B99C-22ECCC15523E}" type="presOf" srcId="{7456E16C-227A-4FDD-A2A3-6212C8784608}" destId="{FFFBF951-3745-468E-BC25-37C9C15E5B8B}" srcOrd="0" destOrd="5" presId="urn:microsoft.com/office/officeart/2005/8/layout/list1"/>
    <dgm:cxn modelId="{CFA00A1E-85E0-41B8-8CC4-45ED20F07F94}" srcId="{C9597999-C23F-4867-9D73-E667FAF56258}" destId="{9944A943-8FE2-4039-83AF-FD59AD843192}" srcOrd="2" destOrd="0" parTransId="{CB1639BF-E334-4B2E-B936-AE186F0BAB60}" sibTransId="{8F0EA4EC-53B0-44CE-9FE9-1BA9B61A5488}"/>
    <dgm:cxn modelId="{C4467024-9D4D-4B23-8419-C7FEBBA65156}" type="presOf" srcId="{8C8F5E3E-6112-483D-9B1F-CD5E24CD7F99}" destId="{5DC1F76D-8689-45A7-8916-DC6BF8E7D9E8}" srcOrd="1" destOrd="0" presId="urn:microsoft.com/office/officeart/2005/8/layout/list1"/>
    <dgm:cxn modelId="{F24CFD27-0908-4471-A644-7FC0FEB78AC7}" type="presOf" srcId="{3300E753-4F64-4EC1-A16F-312A3446AE57}" destId="{FFFBF951-3745-468E-BC25-37C9C15E5B8B}" srcOrd="0" destOrd="2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5ECA8443-AEE5-46F5-8192-CEDFDFA6E88A}" type="presOf" srcId="{A8C1238B-73EF-479D-B86F-7C5CBF95DD72}" destId="{FFFBF951-3745-468E-BC25-37C9C15E5B8B}" srcOrd="0" destOrd="4" presId="urn:microsoft.com/office/officeart/2005/8/layout/list1"/>
    <dgm:cxn modelId="{70410344-95FD-46F3-B63D-8626D64EE7C5}" srcId="{C9597999-C23F-4867-9D73-E667FAF56258}" destId="{7456E16C-227A-4FDD-A2A3-6212C8784608}" srcOrd="4" destOrd="0" parTransId="{28FF20BD-833D-458B-B81D-ABF6C32C3ACD}" sibTransId="{32804DE8-4627-4983-AEFD-029548ED4769}"/>
    <dgm:cxn modelId="{1DC29264-B8D7-46DE-8F2B-8D10CFDA94D2}" srcId="{C9597999-C23F-4867-9D73-E667FAF56258}" destId="{DEE147FC-EDEB-4C47-8654-ED80543D89C2}" srcOrd="7" destOrd="0" parTransId="{FEB51A02-7BF8-427E-86FE-0BA430383E7F}" sibTransId="{0CF7D21D-8819-484A-9BA2-D71914D10C8F}"/>
    <dgm:cxn modelId="{A2F9C846-65F8-413A-A146-2291C2391EF8}" type="presOf" srcId="{E0BAAA8E-C6E7-4FFC-B486-567A627189BB}" destId="{FFFBF951-3745-468E-BC25-37C9C15E5B8B}" srcOrd="0" destOrd="9" presId="urn:microsoft.com/office/officeart/2005/8/layout/list1"/>
    <dgm:cxn modelId="{EF3B716A-6DC4-43B4-8D02-13D903C81653}" srcId="{8C8F5E3E-6112-483D-9B1F-CD5E24CD7F99}" destId="{C9597999-C23F-4867-9D73-E667FAF56258}" srcOrd="0" destOrd="0" parTransId="{3299E4A5-BF55-4FA8-9E3A-52EEB823A552}" sibTransId="{30CA58D9-FFDA-4ABA-B294-0F7E8E30514C}"/>
    <dgm:cxn modelId="{9FCF8771-744B-4081-87EE-337BBF2F5D0D}" type="presOf" srcId="{C9597999-C23F-4867-9D73-E667FAF56258}" destId="{FFFBF951-3745-468E-BC25-37C9C15E5B8B}" srcOrd="0" destOrd="0" presId="urn:microsoft.com/office/officeart/2005/8/layout/list1"/>
    <dgm:cxn modelId="{D6B43755-B561-4782-B6FE-3D7DDFFE8CD9}" srcId="{DE4B9EAB-636A-44C0-B4F9-D4AE4F66DB43}" destId="{8C8F5E3E-6112-483D-9B1F-CD5E24CD7F99}" srcOrd="0" destOrd="0" parTransId="{6EC2A3EC-9FAD-494F-8C88-46F528A94FB2}" sibTransId="{BE89883E-0F90-4B8E-8139-94FADFCC9C3E}"/>
    <dgm:cxn modelId="{1C535F56-5C5E-41CC-A657-B3C2AB1271E3}" srcId="{C9597999-C23F-4867-9D73-E667FAF56258}" destId="{A8C1238B-73EF-479D-B86F-7C5CBF95DD72}" srcOrd="3" destOrd="0" parTransId="{689BBFBD-7D2E-4A9A-88A4-ECD3818E68A9}" sibTransId="{84E9F162-E759-43E8-927B-3B9528F7C37C}"/>
    <dgm:cxn modelId="{B7D0BB8B-B934-411C-A312-86309E429ADD}" type="presOf" srcId="{9DB69932-5613-4D9B-8656-971BDD7799E6}" destId="{FFFBF951-3745-468E-BC25-37C9C15E5B8B}" srcOrd="0" destOrd="1" presId="urn:microsoft.com/office/officeart/2005/8/layout/list1"/>
    <dgm:cxn modelId="{F215AF94-AD71-418A-80A5-E426515BD0C8}" srcId="{C9597999-C23F-4867-9D73-E667FAF56258}" destId="{3300E753-4F64-4EC1-A16F-312A3446AE57}" srcOrd="1" destOrd="0" parTransId="{B7A90EF3-B323-49D1-A753-DA57846A43BC}" sibTransId="{7AEC898F-C43B-4F70-95C8-23304F2C4CD0}"/>
    <dgm:cxn modelId="{B5E6FE99-A5E8-4F8A-A7D8-39420E47BB9F}" srcId="{C9597999-C23F-4867-9D73-E667FAF56258}" destId="{9DB69932-5613-4D9B-8656-971BDD7799E6}" srcOrd="0" destOrd="0" parTransId="{11CDD8CE-B1CF-4862-8749-EA22AE804FAB}" sibTransId="{9FDD6BBE-579E-4DF3-BFA4-44DE148D01D3}"/>
    <dgm:cxn modelId="{805941A1-AC64-4FE9-86A4-77FB4BD4E34F}" type="presOf" srcId="{8C8F5E3E-6112-483D-9B1F-CD5E24CD7F99}" destId="{8894DD43-DBC7-49F7-A2EB-E3701BF18053}" srcOrd="0" destOrd="0" presId="urn:microsoft.com/office/officeart/2005/8/layout/list1"/>
    <dgm:cxn modelId="{7ABF0ACB-EFDE-4914-B59C-F36330C9CE37}" type="presOf" srcId="{2F830BC3-8320-4944-9BF1-A27FF0028B0C}" destId="{FFFBF951-3745-468E-BC25-37C9C15E5B8B}" srcOrd="0" destOrd="6" presId="urn:microsoft.com/office/officeart/2005/8/layout/list1"/>
    <dgm:cxn modelId="{9BB5ABD0-CC08-4BF9-9819-24AAC9E410FE}" srcId="{C9597999-C23F-4867-9D73-E667FAF56258}" destId="{62139386-FE07-401E-AF59-1162B8283434}" srcOrd="6" destOrd="0" parTransId="{F1980245-F3D1-4CE9-B2D3-C21113F21B91}" sibTransId="{567F5A81-6FF3-4327-8CBA-5403AB76305F}"/>
    <dgm:cxn modelId="{3E9D1DD4-15C8-4644-88EC-46E94531AF59}" srcId="{C9597999-C23F-4867-9D73-E667FAF56258}" destId="{2F830BC3-8320-4944-9BF1-A27FF0028B0C}" srcOrd="5" destOrd="0" parTransId="{D92EF2CA-BEA5-42CA-8A94-752A76486315}" sibTransId="{78440423-8100-4835-B79B-6587FEF43664}"/>
    <dgm:cxn modelId="{F52F11F8-068A-4BDC-B275-81D14D832AF9}" type="presOf" srcId="{9944A943-8FE2-4039-83AF-FD59AD843192}" destId="{FFFBF951-3745-468E-BC25-37C9C15E5B8B}" srcOrd="0" destOrd="3" presId="urn:microsoft.com/office/officeart/2005/8/layout/list1"/>
    <dgm:cxn modelId="{A418D6FA-4E79-4EF2-87A5-EEA1396AD050}" type="presOf" srcId="{62139386-FE07-401E-AF59-1162B8283434}" destId="{FFFBF951-3745-468E-BC25-37C9C15E5B8B}" srcOrd="0" destOrd="7" presId="urn:microsoft.com/office/officeart/2005/8/layout/list1"/>
    <dgm:cxn modelId="{737C635F-D0DE-45CF-9186-AEED84CB51B8}" type="presParOf" srcId="{C0727D5E-6C12-4BCD-825A-84F5DCF3AFD4}" destId="{A7B87E68-9E2C-44EA-81E5-24D65541D687}" srcOrd="0" destOrd="0" presId="urn:microsoft.com/office/officeart/2005/8/layout/list1"/>
    <dgm:cxn modelId="{3D547AA4-369B-4AA2-8F80-063E8F8E5C71}" type="presParOf" srcId="{A7B87E68-9E2C-44EA-81E5-24D65541D687}" destId="{8894DD43-DBC7-49F7-A2EB-E3701BF18053}" srcOrd="0" destOrd="0" presId="urn:microsoft.com/office/officeart/2005/8/layout/list1"/>
    <dgm:cxn modelId="{D6357C1A-F62F-4368-A041-F643E553193F}" type="presParOf" srcId="{A7B87E68-9E2C-44EA-81E5-24D65541D687}" destId="{5DC1F76D-8689-45A7-8916-DC6BF8E7D9E8}" srcOrd="1" destOrd="0" presId="urn:microsoft.com/office/officeart/2005/8/layout/list1"/>
    <dgm:cxn modelId="{0F88F553-0E3D-4E56-9724-C0D31AA21F58}" type="presParOf" srcId="{C0727D5E-6C12-4BCD-825A-84F5DCF3AFD4}" destId="{ED7AF434-8224-4023-85A9-2DE4DEF52BB5}" srcOrd="1" destOrd="0" presId="urn:microsoft.com/office/officeart/2005/8/layout/list1"/>
    <dgm:cxn modelId="{EE14DE44-2370-4BB1-ADDD-2947CF31AB32}" type="presParOf" srcId="{C0727D5E-6C12-4BCD-825A-84F5DCF3AFD4}" destId="{FFFBF951-3745-468E-BC25-37C9C15E5B8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 – December 8th, Wednesday @ 1:30 WebEx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On the Agenda: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EC0BD726-0823-4EB1-A58F-CB5473A4CCEB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System instances and MarkeTrak Monthly Performance Review</a:t>
          </a:r>
        </a:p>
      </dgm:t>
    </dgm:pt>
    <dgm:pt modelId="{AA288C95-B78A-4F1B-87D7-43D3B5973657}" type="parTrans" cxnId="{7A57290B-5278-4FC9-9373-23068F336EAC}">
      <dgm:prSet/>
      <dgm:spPr/>
      <dgm:t>
        <a:bodyPr/>
        <a:lstStyle/>
        <a:p>
          <a:endParaRPr lang="en-US"/>
        </a:p>
      </dgm:t>
    </dgm:pt>
    <dgm:pt modelId="{2F1D516D-4FA7-4020-833C-BD7CA748D493}" type="sibTrans" cxnId="{7A57290B-5278-4FC9-9373-23068F336EAC}">
      <dgm:prSet/>
      <dgm:spPr/>
      <dgm:t>
        <a:bodyPr/>
        <a:lstStyle/>
        <a:p>
          <a:endParaRPr lang="en-US"/>
        </a:p>
      </dgm:t>
    </dgm:pt>
    <dgm:pt modelId="{FEC7BFBB-07ED-472A-ABFA-226EB2CB93DE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Status of proposed SCRs and RMGRRs</a:t>
          </a:r>
        </a:p>
      </dgm:t>
    </dgm:pt>
    <dgm:pt modelId="{1E2DAD53-0CDD-4C86-B463-5E793B55B637}" type="parTrans" cxnId="{DD9BBEF8-A4B3-48FA-91E0-91E0D2ED4E5C}">
      <dgm:prSet/>
      <dgm:spPr/>
      <dgm:t>
        <a:bodyPr/>
        <a:lstStyle/>
        <a:p>
          <a:endParaRPr lang="en-US"/>
        </a:p>
      </dgm:t>
    </dgm:pt>
    <dgm:pt modelId="{814BAB7E-57FE-4A68-8251-604A5952ED15}" type="sibTrans" cxnId="{DD9BBEF8-A4B3-48FA-91E0-91E0D2ED4E5C}">
      <dgm:prSet/>
      <dgm:spPr/>
      <dgm:t>
        <a:bodyPr/>
        <a:lstStyle/>
        <a:p>
          <a:endParaRPr lang="en-US"/>
        </a:p>
      </dgm:t>
    </dgm:pt>
    <dgm:pt modelId="{8442B7F0-0FD9-4058-A3FF-550909569B28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MarkeTrak Upgrade status</a:t>
          </a:r>
        </a:p>
      </dgm:t>
    </dgm:pt>
    <dgm:pt modelId="{E363270E-B537-487C-8EFC-4C390C23DC93}" type="parTrans" cxnId="{6C27DED6-483A-46EF-8834-BA8DC20FB5DD}">
      <dgm:prSet/>
      <dgm:spPr/>
      <dgm:t>
        <a:bodyPr/>
        <a:lstStyle/>
        <a:p>
          <a:endParaRPr lang="en-US"/>
        </a:p>
      </dgm:t>
    </dgm:pt>
    <dgm:pt modelId="{601D45AA-9713-4032-89E7-1938E786E0C3}" type="sibTrans" cxnId="{6C27DED6-483A-46EF-8834-BA8DC20FB5DD}">
      <dgm:prSet/>
      <dgm:spPr/>
      <dgm:t>
        <a:bodyPr/>
        <a:lstStyle/>
        <a:p>
          <a:endParaRPr lang="en-US"/>
        </a:p>
      </dgm:t>
    </dgm:pt>
    <dgm:pt modelId="{4A7DE985-0A44-403D-9655-5862E81E6304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SCR817 – MT Validation Revisions – common list of </a:t>
          </a:r>
          <a:r>
            <a:rPr lang="en-US" sz="2000" dirty="0" err="1">
              <a:latin typeface="Arial Rounded MT Bold" panose="020F0704030504030204" pitchFamily="34" charset="0"/>
            </a:rPr>
            <a:t>Unexecutable</a:t>
          </a:r>
          <a:r>
            <a:rPr lang="en-US" sz="2000" dirty="0">
              <a:latin typeface="Arial Rounded MT Bold" panose="020F0704030504030204" pitchFamily="34" charset="0"/>
            </a:rPr>
            <a:t> Reasons</a:t>
          </a:r>
        </a:p>
      </dgm:t>
    </dgm:pt>
    <dgm:pt modelId="{74C52474-7E5D-4A94-8556-713F8872A5E6}" type="parTrans" cxnId="{29DB59B9-3774-48D4-87ED-0E00371A6CC2}">
      <dgm:prSet/>
      <dgm:spPr/>
      <dgm:t>
        <a:bodyPr/>
        <a:lstStyle/>
        <a:p>
          <a:endParaRPr lang="en-US"/>
        </a:p>
      </dgm:t>
    </dgm:pt>
    <dgm:pt modelId="{0A698177-0FD1-4A21-BB88-7F030A104DE3}" type="sibTrans" cxnId="{29DB59B9-3774-48D4-87ED-0E00371A6CC2}">
      <dgm:prSet/>
      <dgm:spPr/>
      <dgm:t>
        <a:bodyPr/>
        <a:lstStyle/>
        <a:p>
          <a:endParaRPr lang="en-US"/>
        </a:p>
      </dgm:t>
    </dgm:pt>
    <dgm:pt modelId="{FBEE25B0-E047-4F47-8E94-2A7A76CB824C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Goals 2022/Accomplishments 2021</a:t>
          </a:r>
        </a:p>
      </dgm:t>
    </dgm:pt>
    <dgm:pt modelId="{B77AB852-3F56-4B04-97FF-16EE60B4C655}" type="parTrans" cxnId="{EC3FF725-1482-43DC-93B8-D8DEFAE624C8}">
      <dgm:prSet/>
      <dgm:spPr/>
      <dgm:t>
        <a:bodyPr/>
        <a:lstStyle/>
        <a:p>
          <a:endParaRPr lang="en-US"/>
        </a:p>
      </dgm:t>
    </dgm:pt>
    <dgm:pt modelId="{A9DAEAFF-3160-4E8E-A459-93F7828C32E1}" type="sibTrans" cxnId="{EC3FF725-1482-43DC-93B8-D8DEFAE624C8}">
      <dgm:prSet/>
      <dgm:spPr/>
      <dgm:t>
        <a:bodyPr/>
        <a:lstStyle/>
        <a:p>
          <a:endParaRPr lang="en-US"/>
        </a:p>
      </dgm:t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73724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91777" custLinFactNeighborY="-57119">
        <dgm:presLayoutVars>
          <dgm:bulletEnabled val="1"/>
        </dgm:presLayoutVars>
      </dgm:prSet>
      <dgm:spPr/>
    </dgm:pt>
  </dgm:ptLst>
  <dgm:cxnLst>
    <dgm:cxn modelId="{ECB9F901-65E5-44F5-9CA8-93FDA4F5B6B7}" type="presOf" srcId="{8442B7F0-0FD9-4058-A3FF-550909569B28}" destId="{5FD4668F-81DD-421E-9924-50274E363CDB}" srcOrd="0" destOrd="3" presId="urn:microsoft.com/office/officeart/2005/8/layout/list1"/>
    <dgm:cxn modelId="{7A57290B-5278-4FC9-9373-23068F336EAC}" srcId="{D2506135-395C-47B0-8DA9-C3F76649FF22}" destId="{EC0BD726-0823-4EB1-A58F-CB5473A4CCEB}" srcOrd="0" destOrd="0" parTransId="{AA288C95-B78A-4F1B-87D7-43D3B5973657}" sibTransId="{2F1D516D-4FA7-4020-833C-BD7CA748D493}"/>
    <dgm:cxn modelId="{EC3FF725-1482-43DC-93B8-D8DEFAE624C8}" srcId="{D2506135-395C-47B0-8DA9-C3F76649FF22}" destId="{FBEE25B0-E047-4F47-8E94-2A7A76CB824C}" srcOrd="4" destOrd="0" parTransId="{B77AB852-3F56-4B04-97FF-16EE60B4C655}" sibTransId="{A9DAEAFF-3160-4E8E-A459-93F7828C32E1}"/>
    <dgm:cxn modelId="{2735795E-510D-43E2-B3F4-3E798E561EF5}" type="presOf" srcId="{EC0BD726-0823-4EB1-A58F-CB5473A4CCEB}" destId="{5FD4668F-81DD-421E-9924-50274E363CDB}" srcOrd="0" destOrd="2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12A5965A-B88E-4813-9571-509763FF4D0C}" type="presOf" srcId="{4A7DE985-0A44-403D-9655-5862E81E6304}" destId="{5FD4668F-81DD-421E-9924-50274E363CDB}" srcOrd="0" destOrd="5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9527099C-48BD-4C52-BE1B-F581599A9067}" srcId="{FA84BF92-43C6-4E94-A77F-6263E68B6783}" destId="{D2506135-395C-47B0-8DA9-C3F76649FF22}" srcOrd="1" destOrd="0" parTransId="{5AE6885F-1A01-4324-A69E-284DA5FAEB5E}" sibTransId="{D79BAE52-B8CB-4181-ACDC-6CE5498C10F0}"/>
    <dgm:cxn modelId="{1491A9AC-1788-4EAD-9C29-8CEFCEDC670E}" type="presOf" srcId="{D2506135-395C-47B0-8DA9-C3F76649FF22}" destId="{5FD4668F-81DD-421E-9924-50274E363CDB}" srcOrd="0" destOrd="1" presId="urn:microsoft.com/office/officeart/2005/8/layout/list1"/>
    <dgm:cxn modelId="{29DB59B9-3774-48D4-87ED-0E00371A6CC2}" srcId="{D2506135-395C-47B0-8DA9-C3F76649FF22}" destId="{4A7DE985-0A44-403D-9655-5862E81E6304}" srcOrd="3" destOrd="0" parTransId="{74C52474-7E5D-4A94-8556-713F8872A5E6}" sibTransId="{0A698177-0FD1-4A21-BB88-7F030A104DE3}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6C27DED6-483A-46EF-8834-BA8DC20FB5DD}" srcId="{D2506135-395C-47B0-8DA9-C3F76649FF22}" destId="{8442B7F0-0FD9-4058-A3FF-550909569B28}" srcOrd="1" destOrd="0" parTransId="{E363270E-B537-487C-8EFC-4C390C23DC93}" sibTransId="{601D45AA-9713-4032-89E7-1938E786E0C3}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1578D3E5-D6E7-4025-925E-76A9A3CEB94E}" type="presOf" srcId="{FBEE25B0-E047-4F47-8E94-2A7A76CB824C}" destId="{5FD4668F-81DD-421E-9924-50274E363CDB}" srcOrd="0" destOrd="6" presId="urn:microsoft.com/office/officeart/2005/8/layout/list1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FAD8BCF6-0BD5-4CEC-8174-943BAFDA944B}" type="presOf" srcId="{FEC7BFBB-07ED-472A-ABFA-226EB2CB93DE}" destId="{5FD4668F-81DD-421E-9924-50274E363CDB}" srcOrd="0" destOrd="4" presId="urn:microsoft.com/office/officeart/2005/8/layout/list1"/>
    <dgm:cxn modelId="{DD9BBEF8-A4B3-48FA-91E0-91E0D2ED4E5C}" srcId="{D2506135-395C-47B0-8DA9-C3F76649FF22}" destId="{FEC7BFBB-07ED-472A-ABFA-226EB2CB93DE}" srcOrd="2" destOrd="0" parTransId="{1E2DAD53-0CDD-4C86-B463-5E793B55B637}" sibTransId="{814BAB7E-57FE-4A68-8251-604A5952ED15}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373593"/>
          <a:ext cx="11329647" cy="502721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06473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RMGRR166 – Revised Timing for Switch Hold Extract Availability – </a:t>
          </a:r>
          <a:r>
            <a:rPr lang="en-US" sz="22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VOTE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u="sng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Retail 2022 SLOs for Market Data Transparency &amp; MarkeTrak Systems</a:t>
          </a: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 - </a:t>
          </a:r>
          <a:r>
            <a:rPr lang="en-US" sz="22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VOTE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SCR 815 – MarkeTrak Administrative Enhancements – </a:t>
          </a:r>
          <a:r>
            <a:rPr lang="en-US" sz="22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planned for Q3/Q4 2022 – clarified questions for ERCOT developers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RMGRR 167 – Switch Hold Removal Documentation Clarification –</a:t>
          </a:r>
          <a:r>
            <a:rPr lang="en-US" sz="22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11/1 enforcement date 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SCR 817 – MarkeTrak Validation Revisions aligning with TXSET 5.0 – </a:t>
          </a:r>
          <a:r>
            <a:rPr lang="en-US" sz="22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Impact Analysis 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u="sng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 UPGRADE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GO LIVE is expected Q3 2022 (early June 2022)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Training and visibility goal late May 2022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Refresh will require a longer outage – coordinating with planned SLOs and release weekends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373593"/>
        <a:ext cx="11329647" cy="5027210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40779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4077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274974"/>
          <a:ext cx="11329647" cy="491400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353820" rIns="879306" bIns="170688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2400" b="1" u="sng" kern="1200" dirty="0"/>
            <a:t>Observations 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1.3 overall percentage is trending higher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Wider margin on &gt; 1% and &lt; 1% indicating same higher contributors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Fewer REPs with 12 months on graph – improvement indicator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Fewer REPs with 12 months on Rescission – improvement indicator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Widening gap on IALs vs IAGs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Overall volumes of IAS higher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Temporary drop in volumes due to pandemic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sp:txBody>
      <dsp:txXfrm>
        <a:off x="0" y="274974"/>
        <a:ext cx="11329647" cy="4914000"/>
      </dsp:txXfrm>
    </dsp:sp>
    <dsp:sp modelId="{4FC84B32-D1CC-469D-BDF0-F53E02EEAA9C}">
      <dsp:nvSpPr>
        <dsp:cNvPr id="0" name=""/>
        <dsp:cNvSpPr/>
      </dsp:nvSpPr>
      <dsp:spPr>
        <a:xfrm>
          <a:off x="458907" y="386572"/>
          <a:ext cx="10829645" cy="92315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Monthly IAG Report (July 2021)</a:t>
          </a:r>
        </a:p>
      </dsp:txBody>
      <dsp:txXfrm>
        <a:off x="458907" y="386572"/>
        <a:ext cx="10829645" cy="9231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26696"/>
          <a:ext cx="11329647" cy="521640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958088" rIns="879306" bIns="170688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en-US" sz="2400" b="1" u="sng" kern="1200" dirty="0"/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sp:txBody>
      <dsp:txXfrm>
        <a:off x="0" y="26696"/>
        <a:ext cx="11329647" cy="5216400"/>
      </dsp:txXfrm>
    </dsp:sp>
    <dsp:sp modelId="{4FC84B32-D1CC-469D-BDF0-F53E02EEAA9C}">
      <dsp:nvSpPr>
        <dsp:cNvPr id="0" name=""/>
        <dsp:cNvSpPr/>
      </dsp:nvSpPr>
      <dsp:spPr>
        <a:xfrm>
          <a:off x="458907" y="170472"/>
          <a:ext cx="10829645" cy="6533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Monthly IAG Report (July 2021)</a:t>
          </a:r>
        </a:p>
      </dsp:txBody>
      <dsp:txXfrm>
        <a:off x="458907" y="170472"/>
        <a:ext cx="10829645" cy="6533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FBF951-3745-468E-BC25-37C9C15E5B8B}">
      <dsp:nvSpPr>
        <dsp:cNvPr id="0" name=""/>
        <dsp:cNvSpPr/>
      </dsp:nvSpPr>
      <dsp:spPr>
        <a:xfrm>
          <a:off x="0" y="435072"/>
          <a:ext cx="11329647" cy="4807878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437388" rIns="879306" bIns="170688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2400" kern="1200" dirty="0"/>
            <a:t>Teams worked off-line to review proposed </a:t>
          </a:r>
          <a:r>
            <a:rPr lang="en-US" sz="2400" b="1" kern="1200" dirty="0" err="1"/>
            <a:t>unexecutable</a:t>
          </a:r>
          <a:r>
            <a:rPr lang="en-US" sz="2400" b="1" kern="1200" dirty="0"/>
            <a:t> reasons </a:t>
          </a:r>
          <a:r>
            <a:rPr lang="en-US" sz="2400" kern="1200" dirty="0"/>
            <a:t>to be placed in drop-downs for the following subtypes: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/>
            <a:t>Missing Enrollment Transactions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/>
            <a:t>Usage &amp; Billing – Missing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/>
            <a:t>Usage &amp; Billing – Dispute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/>
            <a:t>AMS LSE Missing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/>
            <a:t>AMS LSE Dispute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400" kern="1200" dirty="0"/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400" kern="1200" dirty="0"/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400" kern="1200" dirty="0"/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400" kern="1200" dirty="0"/>
        </a:p>
      </dsp:txBody>
      <dsp:txXfrm>
        <a:off x="0" y="435072"/>
        <a:ext cx="11329647" cy="4807878"/>
      </dsp:txXfrm>
    </dsp:sp>
    <dsp:sp modelId="{5DC1F76D-8689-45A7-8916-DC6BF8E7D9E8}">
      <dsp:nvSpPr>
        <dsp:cNvPr id="0" name=""/>
        <dsp:cNvSpPr/>
      </dsp:nvSpPr>
      <dsp:spPr>
        <a:xfrm>
          <a:off x="401147" y="22929"/>
          <a:ext cx="10876837" cy="50260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MarkeTrak - </a:t>
          </a:r>
          <a:r>
            <a:rPr lang="en-US" sz="2400" kern="1200" dirty="0" err="1">
              <a:latin typeface="Arial Rounded MT Bold" panose="020F0704030504030204" pitchFamily="34" charset="0"/>
            </a:rPr>
            <a:t>Unexecutable</a:t>
          </a:r>
          <a:r>
            <a:rPr lang="en-US" sz="2400" kern="1200" dirty="0">
              <a:latin typeface="Arial Rounded MT Bold" panose="020F0704030504030204" pitchFamily="34" charset="0"/>
            </a:rPr>
            <a:t> Reasons</a:t>
          </a:r>
        </a:p>
      </dsp:txBody>
      <dsp:txXfrm>
        <a:off x="425682" y="47464"/>
        <a:ext cx="10827767" cy="4535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320608"/>
          <a:ext cx="11329646" cy="36079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062228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On the Agenda: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System instances and MarkeTrak Monthly Performance Review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MarkeTrak Upgrade status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Status of proposed SCRs and RMGRRs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SCR817 – MT Validation Revisions – common list of </a:t>
          </a:r>
          <a:r>
            <a:rPr lang="en-US" sz="2000" kern="1200" dirty="0" err="1">
              <a:latin typeface="Arial Rounded MT Bold" panose="020F0704030504030204" pitchFamily="34" charset="0"/>
            </a:rPr>
            <a:t>Unexecutable</a:t>
          </a:r>
          <a:r>
            <a:rPr lang="en-US" sz="2000" kern="1200" dirty="0">
              <a:latin typeface="Arial Rounded MT Bold" panose="020F0704030504030204" pitchFamily="34" charset="0"/>
            </a:rPr>
            <a:t> Reasons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Goals 2022/Accomplishments 2021</a:t>
          </a:r>
        </a:p>
      </dsp:txBody>
      <dsp:txXfrm>
        <a:off x="0" y="320608"/>
        <a:ext cx="11329646" cy="3607937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139285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 – December 8th, Wednesday @ 1:30 WebEx</a:t>
          </a:r>
        </a:p>
      </dsp:txBody>
      <dsp:txXfrm>
        <a:off x="0" y="0"/>
        <a:ext cx="10801436" cy="1392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08D5E-7DC6-4A1F-BA13-1941024D60BB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BD00A-A8CD-4E19-935C-F9607313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82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December 7th, 2021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7827026"/>
              </p:ext>
            </p:extLst>
          </p:nvPr>
        </p:nvGraphicFramePr>
        <p:xfrm>
          <a:off x="478555" y="1020544"/>
          <a:ext cx="11329647" cy="5400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5867966"/>
              </p:ext>
            </p:extLst>
          </p:nvPr>
        </p:nvGraphicFramePr>
        <p:xfrm>
          <a:off x="478555" y="1020544"/>
          <a:ext cx="11329647" cy="5243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72069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418140"/>
              </p:ext>
            </p:extLst>
          </p:nvPr>
        </p:nvGraphicFramePr>
        <p:xfrm>
          <a:off x="478555" y="1020544"/>
          <a:ext cx="11329647" cy="5243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2949AFA5-E3D8-4D32-ABA2-FD79538D37C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56881" y="1891828"/>
            <a:ext cx="8589195" cy="437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962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7216363"/>
              </p:ext>
            </p:extLst>
          </p:nvPr>
        </p:nvGraphicFramePr>
        <p:xfrm>
          <a:off x="478555" y="941513"/>
          <a:ext cx="11329647" cy="5243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858B43A-6465-4669-AEA9-C719EFF76927}"/>
              </a:ext>
            </a:extLst>
          </p:cNvPr>
          <p:cNvSpPr txBox="1"/>
          <p:nvPr/>
        </p:nvSpPr>
        <p:spPr>
          <a:xfrm>
            <a:off x="1519073" y="4458984"/>
            <a:ext cx="9462499" cy="163121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Responsible market participant would have the following choices when unexecuting any of the above subtypes: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Select the </a:t>
            </a:r>
            <a:r>
              <a:rPr lang="en-US" sz="2000" dirty="0" err="1"/>
              <a:t>unexecutable</a:t>
            </a:r>
            <a:r>
              <a:rPr lang="en-US" sz="2000" dirty="0"/>
              <a:t> reason from the drop-down choices   </a:t>
            </a:r>
            <a:r>
              <a:rPr lang="en-US" sz="2000" b="1" dirty="0"/>
              <a:t>---OR---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Comments would be required BEFORE the MarkeTrak could be transitioned back to the  submitter </a:t>
            </a:r>
          </a:p>
        </p:txBody>
      </p:sp>
    </p:spTree>
    <p:extLst>
      <p:ext uri="{BB962C8B-B14F-4D97-AF65-F5344CB8AC3E}">
        <p14:creationId xmlns:p14="http://schemas.microsoft.com/office/powerpoint/2010/main" val="3763729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9524125"/>
              </p:ext>
            </p:extLst>
          </p:nvPr>
        </p:nvGraphicFramePr>
        <p:xfrm>
          <a:off x="478555" y="1138335"/>
          <a:ext cx="11329646" cy="488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5851</TotalTime>
  <Words>315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Rounded MT Bold</vt:lpstr>
      <vt:lpstr>Calibri</vt:lpstr>
      <vt:lpstr>Calibri Light</vt:lpstr>
      <vt:lpstr>Courier New</vt:lpstr>
      <vt:lpstr>Wingdings</vt:lpstr>
      <vt:lpstr>Retrospect</vt:lpstr>
      <vt:lpstr>TDTMS Update</vt:lpstr>
      <vt:lpstr>TDTMS</vt:lpstr>
      <vt:lpstr>TDTMS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170</cp:revision>
  <dcterms:created xsi:type="dcterms:W3CDTF">2019-02-27T15:25:50Z</dcterms:created>
  <dcterms:modified xsi:type="dcterms:W3CDTF">2021-12-06T20:23:53Z</dcterms:modified>
</cp:coreProperties>
</file>