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December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November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November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11/14/2021 – Planned retail maintenance outage for site failover.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November 2021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11/9/2021-11/11/2021 – Planned maintenance outage for site failovers.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November 2021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11/14/2021 – Planned system maintenance for site failover. </a:t>
            </a: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911494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kern="0" dirty="0">
                          <a:solidFill>
                            <a:srgbClr val="000000"/>
                          </a:solidFill>
                        </a:rPr>
                        <a:t>November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29E30639-CE3E-4957-81CE-207B3681D1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96712"/>
            <a:ext cx="9144000" cy="254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September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  <a:br>
              <a:rPr lang="en-US" dirty="0"/>
            </a:br>
            <a:endParaRPr lang="en-US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94" y="1269084"/>
            <a:ext cx="8534400" cy="4319832"/>
          </a:xfrm>
        </p:spPr>
        <p:txBody>
          <a:bodyPr/>
          <a:lstStyle/>
          <a:p>
            <a:r>
              <a:rPr lang="en-US" dirty="0"/>
              <a:t>670 Posts</a:t>
            </a:r>
          </a:p>
          <a:p>
            <a:r>
              <a:rPr lang="en-US" dirty="0"/>
              <a:t>320892 Recipients</a:t>
            </a:r>
          </a:p>
          <a:p>
            <a:r>
              <a:rPr lang="en-US" dirty="0"/>
              <a:t>RMS List</a:t>
            </a:r>
          </a:p>
          <a:p>
            <a:pPr lvl="1"/>
            <a:r>
              <a:rPr lang="en-US" dirty="0"/>
              <a:t>49 Posts</a:t>
            </a:r>
          </a:p>
          <a:p>
            <a:pPr lvl="1"/>
            <a:r>
              <a:rPr lang="en-US" dirty="0"/>
              <a:t>8 New Subscriptions</a:t>
            </a:r>
          </a:p>
          <a:p>
            <a:pPr lvl="1"/>
            <a:r>
              <a:rPr lang="en-US" dirty="0"/>
              <a:t>0 Unsubscribe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13464</TotalTime>
  <Words>160</Words>
  <Application>Microsoft Office PowerPoint</Application>
  <PresentationFormat>On-screen Show (4:3)</PresentationFormat>
  <Paragraphs>63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September ListServ Stats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243</cp:revision>
  <cp:lastPrinted>2019-05-06T20:09:17Z</cp:lastPrinted>
  <dcterms:created xsi:type="dcterms:W3CDTF">2016-01-21T15:20:31Z</dcterms:created>
  <dcterms:modified xsi:type="dcterms:W3CDTF">2021-12-06T05:34:04Z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