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63672"/>
              </p:ext>
            </p:extLst>
          </p:nvPr>
        </p:nvGraphicFramePr>
        <p:xfrm>
          <a:off x="1042725" y="914549"/>
          <a:ext cx="10577512" cy="555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92444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Texas data transport improvement initiatives and continue joint efforts with other retail market working groups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Collaborative with the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Retail Market Training Task Force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 operational issues in educating the market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Supporting a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TXSET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5.0 IAG solution by providing needed data analysis results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of monthly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IAG report 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838718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Develop a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System Change Request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(SCR) for proposed MarkeTrak operational/administrative enhancements to streamline efficiency and align with current market guides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Collaborating with TXSET 5.0 improvements, draft a project proposal for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 enhancements through Serena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Perform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biannual review of overall MarkeTrak subtype volumes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for trends and the need for further analysis of various subtypes based on data points established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41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10820"/>
              </p:ext>
            </p:extLst>
          </p:nvPr>
        </p:nvGraphicFramePr>
        <p:xfrm>
          <a:off x="959618" y="1047658"/>
          <a:ext cx="10388640" cy="513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100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Goals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562559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Continued support in reviewing the market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Switch Hold notification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838718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Utilization of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IAG data analysis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framework to establish metrics for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Rescissions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Unexecuted IAGS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IAG results at least once per year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7305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Use MT data analysis results to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expected Service Level Agreements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to improve performance and streamline the process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7566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Perform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annual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review of the Retail Market Services and Market Data Transparency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Service Level Agreements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(SLAs) and work with ERCOT to evaluate and implement any potential changes, as needed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the quarterly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Retail Market Performance Measures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if needed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4650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resolution efforts in addressing each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outage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and/or degradation of service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68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3056</TotalTime>
  <Words>244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Rounded MT Bold</vt:lpstr>
      <vt:lpstr>Calibri</vt:lpstr>
      <vt:lpstr>Calibri Light</vt:lpstr>
      <vt:lpstr>Retrospect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100</cp:revision>
  <dcterms:created xsi:type="dcterms:W3CDTF">2019-02-27T15:25:50Z</dcterms:created>
  <dcterms:modified xsi:type="dcterms:W3CDTF">2021-12-02T23:37:23Z</dcterms:modified>
</cp:coreProperties>
</file>