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63672"/>
              </p:ext>
            </p:extLst>
          </p:nvPr>
        </p:nvGraphicFramePr>
        <p:xfrm>
          <a:off x="1042725" y="914549"/>
          <a:ext cx="10577512" cy="555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72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92444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Texas data transport improvement initiatives and continue joint efforts with other retail market working groups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Collaborative with the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Retail Market Training Task Force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on operational issues in educating the market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Supporting a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TXSET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5.0 IAG solution by providing needed data analysis results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of monthly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IAG report </a:t>
                      </a:r>
                      <a:endParaRPr lang="en-US" sz="1600" u="sng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838718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Develop a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System Change Request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(SCR) for proposed MarkeTrak operational/administrative enhancements to streamline efficiency and align with current market guides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Collaborating with TXSET 5.0 improvements, draft a project proposal for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MarkeTrak enhancements through Serena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950567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Perform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biannual review of overall MarkeTrak subtype volumes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for trends and the need for further analysis of various subtypes based on data points established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41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325D46-E941-406F-BD57-531CEF7A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10820"/>
              </p:ext>
            </p:extLst>
          </p:nvPr>
        </p:nvGraphicFramePr>
        <p:xfrm>
          <a:off x="959618" y="1047658"/>
          <a:ext cx="10388640" cy="513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00">
                  <a:extLst>
                    <a:ext uri="{9D8B030D-6E8A-4147-A177-3AD203B41FA5}">
                      <a16:colId xmlns:a16="http://schemas.microsoft.com/office/drawing/2014/main" val="965041647"/>
                    </a:ext>
                  </a:extLst>
                </a:gridCol>
                <a:gridCol w="9857540">
                  <a:extLst>
                    <a:ext uri="{9D8B030D-6E8A-4147-A177-3AD203B41FA5}">
                      <a16:colId xmlns:a16="http://schemas.microsoft.com/office/drawing/2014/main" val="4133065883"/>
                    </a:ext>
                  </a:extLst>
                </a:gridCol>
              </a:tblGrid>
              <a:tr h="419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 Rounded MT Bold" panose="020F0704030504030204" pitchFamily="34" charset="0"/>
                        </a:rPr>
                        <a:t>2021 Goals - continued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35032"/>
                  </a:ext>
                </a:extLst>
              </a:tr>
              <a:tr h="562559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Continued support in reviewing the market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Switch Hold notification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70991"/>
                  </a:ext>
                </a:extLst>
              </a:tr>
              <a:tr h="838718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Utilization of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IAG data analysis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framework to establish metrics for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Rescissions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Unexecuted IAGS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  <a:p>
                      <a:pPr marL="800100" lvl="1" indent="-342900">
                        <a:buFont typeface="+mj-lt"/>
                        <a:buAutoNum type="alphaLcParenR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IAG results at least once per year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33761"/>
                  </a:ext>
                </a:extLst>
              </a:tr>
              <a:tr h="73051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Use MT data analysis results to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expected Service Level Agreements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to improve performance and streamline the process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54643"/>
                  </a:ext>
                </a:extLst>
              </a:tr>
              <a:tr h="75663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Perform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annual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review of the Retail Market Services and Market Data Transparency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Service Level Agreements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(SLAs) and work with ERCOT to evaluate and implement any potential changes, as needed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78340"/>
                  </a:ext>
                </a:extLst>
              </a:tr>
              <a:tr h="49539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Review the quarterly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 Retail Market Performance Measures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if needed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46500"/>
                  </a:ext>
                </a:extLst>
              </a:tr>
              <a:tr h="49539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Rounded MT Bold" panose="020F0704030504030204" pitchFamily="34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Support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ERCOT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resolution efforts in addressing each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outage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 and/or degradation of service</a:t>
                      </a:r>
                      <a:endParaRPr lang="en-US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9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4868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3056</TotalTime>
  <Words>244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Rounded MT Bold</vt:lpstr>
      <vt:lpstr>Calibri</vt:lpstr>
      <vt:lpstr>Calibri Light</vt:lpstr>
      <vt:lpstr>Retrospect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100</cp:revision>
  <dcterms:created xsi:type="dcterms:W3CDTF">2019-02-27T15:25:50Z</dcterms:created>
  <dcterms:modified xsi:type="dcterms:W3CDTF">2021-12-02T23:37:23Z</dcterms:modified>
</cp:coreProperties>
</file>