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2" r:id="rId9"/>
    <p:sldId id="2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2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howGuides="1">
      <p:cViewPr varScale="1">
        <p:scale>
          <a:sx n="79" d="100"/>
          <a:sy n="79" d="100"/>
        </p:scale>
        <p:origin x="1002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12/07/2021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1021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247" y="1391164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16 New CRs successfully tested in Flight 1021 including 6 DUNS+4 CRs and 1 PUCT Option 2 CR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4 Existing CRs successfully tested for service provider change in Flight 1021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12/07/21</a:t>
            </a:r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0222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0222 Application deadline is 01/12/22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0222 signup deadline is 02/02/22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02/08/22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02/28/22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0222 </a:t>
            </a:r>
            <a:r>
              <a:rPr lang="en-US" sz="2000" dirty="0">
                <a:solidFill>
                  <a:prstClr val="black"/>
                </a:solidFill>
              </a:rPr>
              <a:t>is scheduled to conclude on 03/11/22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03/18/22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12/07/21</a:t>
            </a:r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5854</TotalTime>
  <Words>97</Words>
  <Application>Microsoft Office PowerPoint</Application>
  <PresentationFormat>On-screen Show (4:3)</PresentationFormat>
  <Paragraphs>25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1021 Details</vt:lpstr>
      <vt:lpstr>Flight 0222 Preview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Clifton, Suzy</cp:lastModifiedBy>
  <cp:revision>199</cp:revision>
  <cp:lastPrinted>2016-01-21T20:53:15Z</cp:lastPrinted>
  <dcterms:created xsi:type="dcterms:W3CDTF">2016-01-21T15:20:31Z</dcterms:created>
  <dcterms:modified xsi:type="dcterms:W3CDTF">2021-12-04T02:35:28Z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