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0" r:id="rId4"/>
  </p:sldMasterIdLst>
  <p:sldIdLst>
    <p:sldId id="256" r:id="rId5"/>
    <p:sldId id="281" r:id="rId6"/>
    <p:sldId id="280" r:id="rId7"/>
    <p:sldId id="282" r:id="rId8"/>
    <p:sldId id="274" r:id="rId9"/>
    <p:sldId id="275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7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microsoft.com/office/2016/11/relationships/changesInfo" Target="changesInfos/changesInfo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atie Rich" userId="5e9684b8-063c-4aeb-98ff-468c96de35a9" providerId="ADAL" clId="{ADCC219F-4024-4AA2-B993-D00E32FBA93D}"/>
    <pc:docChg chg="custSel addSld modSld">
      <pc:chgData name="Katie Rich" userId="5e9684b8-063c-4aeb-98ff-468c96de35a9" providerId="ADAL" clId="{ADCC219F-4024-4AA2-B993-D00E32FBA93D}" dt="2021-11-24T20:33:12.827" v="2044" actId="20577"/>
      <pc:docMkLst>
        <pc:docMk/>
      </pc:docMkLst>
      <pc:sldChg chg="modSp mod">
        <pc:chgData name="Katie Rich" userId="5e9684b8-063c-4aeb-98ff-468c96de35a9" providerId="ADAL" clId="{ADCC219F-4024-4AA2-B993-D00E32FBA93D}" dt="2021-11-23T21:43:31.244" v="17" actId="20577"/>
        <pc:sldMkLst>
          <pc:docMk/>
          <pc:sldMk cId="161441392" sldId="256"/>
        </pc:sldMkLst>
        <pc:spChg chg="mod">
          <ac:chgData name="Katie Rich" userId="5e9684b8-063c-4aeb-98ff-468c96de35a9" providerId="ADAL" clId="{ADCC219F-4024-4AA2-B993-D00E32FBA93D}" dt="2021-11-23T21:43:31.244" v="17" actId="20577"/>
          <ac:spMkLst>
            <pc:docMk/>
            <pc:sldMk cId="161441392" sldId="256"/>
            <ac:spMk id="3" creationId="{A4E42BE5-C11C-48C6-B3FE-69A55D3E592E}"/>
          </ac:spMkLst>
        </pc:spChg>
      </pc:sldChg>
      <pc:sldChg chg="modSp mod">
        <pc:chgData name="Katie Rich" userId="5e9684b8-063c-4aeb-98ff-468c96de35a9" providerId="ADAL" clId="{ADCC219F-4024-4AA2-B993-D00E32FBA93D}" dt="2021-11-23T22:33:07.211" v="1835" actId="20577"/>
        <pc:sldMkLst>
          <pc:docMk/>
          <pc:sldMk cId="2973100125" sldId="274"/>
        </pc:sldMkLst>
        <pc:spChg chg="mod">
          <ac:chgData name="Katie Rich" userId="5e9684b8-063c-4aeb-98ff-468c96de35a9" providerId="ADAL" clId="{ADCC219F-4024-4AA2-B993-D00E32FBA93D}" dt="2021-11-23T22:32:58.373" v="1824" actId="20577"/>
          <ac:spMkLst>
            <pc:docMk/>
            <pc:sldMk cId="2973100125" sldId="274"/>
            <ac:spMk id="2" creationId="{16F4F925-7594-4981-8B3A-172414960D84}"/>
          </ac:spMkLst>
        </pc:spChg>
        <pc:spChg chg="mod">
          <ac:chgData name="Katie Rich" userId="5e9684b8-063c-4aeb-98ff-468c96de35a9" providerId="ADAL" clId="{ADCC219F-4024-4AA2-B993-D00E32FBA93D}" dt="2021-11-23T22:33:07.211" v="1835" actId="20577"/>
          <ac:spMkLst>
            <pc:docMk/>
            <pc:sldMk cId="2973100125" sldId="274"/>
            <ac:spMk id="3" creationId="{90D9035A-D695-40B0-9A9A-33A63927B740}"/>
          </ac:spMkLst>
        </pc:spChg>
      </pc:sldChg>
      <pc:sldChg chg="modSp mod">
        <pc:chgData name="Katie Rich" userId="5e9684b8-063c-4aeb-98ff-468c96de35a9" providerId="ADAL" clId="{ADCC219F-4024-4AA2-B993-D00E32FBA93D}" dt="2021-11-24T20:33:12.827" v="2044" actId="20577"/>
        <pc:sldMkLst>
          <pc:docMk/>
          <pc:sldMk cId="2030160698" sldId="280"/>
        </pc:sldMkLst>
        <pc:spChg chg="mod">
          <ac:chgData name="Katie Rich" userId="5e9684b8-063c-4aeb-98ff-468c96de35a9" providerId="ADAL" clId="{ADCC219F-4024-4AA2-B993-D00E32FBA93D}" dt="2021-11-24T20:33:12.827" v="2044" actId="20577"/>
          <ac:spMkLst>
            <pc:docMk/>
            <pc:sldMk cId="2030160698" sldId="280"/>
            <ac:spMk id="3" creationId="{0DE31A03-378D-4E1A-B5AB-8E33715080B5}"/>
          </ac:spMkLst>
        </pc:spChg>
      </pc:sldChg>
      <pc:sldChg chg="modSp mod">
        <pc:chgData name="Katie Rich" userId="5e9684b8-063c-4aeb-98ff-468c96de35a9" providerId="ADAL" clId="{ADCC219F-4024-4AA2-B993-D00E32FBA93D}" dt="2021-11-24T17:31:18.443" v="1908" actId="20577"/>
        <pc:sldMkLst>
          <pc:docMk/>
          <pc:sldMk cId="2008966719" sldId="281"/>
        </pc:sldMkLst>
        <pc:spChg chg="mod">
          <ac:chgData name="Katie Rich" userId="5e9684b8-063c-4aeb-98ff-468c96de35a9" providerId="ADAL" clId="{ADCC219F-4024-4AA2-B993-D00E32FBA93D}" dt="2021-11-24T17:31:18.443" v="1908" actId="20577"/>
          <ac:spMkLst>
            <pc:docMk/>
            <pc:sldMk cId="2008966719" sldId="281"/>
            <ac:spMk id="3" creationId="{D5A8456F-5371-448D-BDFC-C1507D4A2D6D}"/>
          </ac:spMkLst>
        </pc:spChg>
      </pc:sldChg>
      <pc:sldChg chg="modSp new mod">
        <pc:chgData name="Katie Rich" userId="5e9684b8-063c-4aeb-98ff-468c96de35a9" providerId="ADAL" clId="{ADCC219F-4024-4AA2-B993-D00E32FBA93D}" dt="2021-11-23T22:32:25.256" v="1803" actId="20577"/>
        <pc:sldMkLst>
          <pc:docMk/>
          <pc:sldMk cId="2630108749" sldId="282"/>
        </pc:sldMkLst>
        <pc:spChg chg="mod">
          <ac:chgData name="Katie Rich" userId="5e9684b8-063c-4aeb-98ff-468c96de35a9" providerId="ADAL" clId="{ADCC219F-4024-4AA2-B993-D00E32FBA93D}" dt="2021-11-23T22:21:39.853" v="1388" actId="20577"/>
          <ac:spMkLst>
            <pc:docMk/>
            <pc:sldMk cId="2630108749" sldId="282"/>
            <ac:spMk id="2" creationId="{4E6FA4C1-544C-45C3-BD12-1DF662F20542}"/>
          </ac:spMkLst>
        </pc:spChg>
        <pc:spChg chg="mod">
          <ac:chgData name="Katie Rich" userId="5e9684b8-063c-4aeb-98ff-468c96de35a9" providerId="ADAL" clId="{ADCC219F-4024-4AA2-B993-D00E32FBA93D}" dt="2021-11-23T22:32:25.256" v="1803" actId="20577"/>
          <ac:spMkLst>
            <pc:docMk/>
            <pc:sldMk cId="2630108749" sldId="282"/>
            <ac:spMk id="3" creationId="{7AD2515D-38CF-4435-8E3A-8D64CD1246E3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11/24/2021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08786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11/24/2021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16644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11/24/2021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670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11/24/2021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44770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11/24/2021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242937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11/24/2021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8550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11/24/2021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74633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11/24/2021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8680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11/24/2021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80558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9063E7EB-62E5-4854-A58A-BCE516D80C67}" type="datetimeFigureOut">
              <a:rPr lang="en-US" smtClean="0"/>
              <a:t>11/24/2021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20441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11/24/2021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72767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9063E7EB-62E5-4854-A58A-BCE516D80C67}" type="datetimeFigureOut">
              <a:rPr lang="en-US" smtClean="0"/>
              <a:t>11/24/2021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525995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1" r:id="rId1"/>
    <p:sldLayoutId id="2147483732" r:id="rId2"/>
    <p:sldLayoutId id="2147483733" r:id="rId3"/>
    <p:sldLayoutId id="2147483734" r:id="rId4"/>
    <p:sldLayoutId id="2147483735" r:id="rId5"/>
    <p:sldLayoutId id="2147483736" r:id="rId6"/>
    <p:sldLayoutId id="2147483737" r:id="rId7"/>
    <p:sldLayoutId id="2147483738" r:id="rId8"/>
    <p:sldLayoutId id="2147483739" r:id="rId9"/>
    <p:sldLayoutId id="2147483740" r:id="rId10"/>
    <p:sldLayoutId id="214748374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780425-BFA3-4F76-A3D7-DC99BE53D0E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Congestion Management Working Group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4E42BE5-C11C-48C6-B3FE-69A55D3E592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US" dirty="0"/>
              <a:t>December 1, 2021</a:t>
            </a:r>
          </a:p>
          <a:p>
            <a:endParaRPr lang="en-US" dirty="0"/>
          </a:p>
          <a:p>
            <a:r>
              <a:rPr lang="en-US" dirty="0"/>
              <a:t>Katie Rich, Chair</a:t>
            </a:r>
          </a:p>
          <a:p>
            <a:r>
              <a:rPr lang="en-US" dirty="0"/>
              <a:t>Andy Nguyen, Vice Chair</a:t>
            </a:r>
          </a:p>
        </p:txBody>
      </p:sp>
    </p:spTree>
    <p:extLst>
      <p:ext uri="{BB962C8B-B14F-4D97-AF65-F5344CB8AC3E}">
        <p14:creationId xmlns:p14="http://schemas.microsoft.com/office/powerpoint/2010/main" val="1614413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82C24C-A365-42F1-AF5A-EB3B317673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RUC for Congestion on September 21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A8456F-5371-448D-BDFC-C1507D4A2D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 On September 21, ERCOT reported that nine resources were committed in the Houston, DFW, and San Antonio areas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 ERCOT performed an analysis to determine how the committed resources impacted congestion by rerunning SCED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 The differences in the constraint shadow price showed that the </a:t>
            </a:r>
            <a:r>
              <a:rPr lang="en-US" dirty="0" err="1"/>
              <a:t>RUC’d</a:t>
            </a:r>
            <a:r>
              <a:rPr lang="en-US" dirty="0"/>
              <a:t> units helped the congestion to some extent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 When HRUC dispatch was compared to actual wind and solar dispatch, it was shown that there was some curtailment of wind and solar to help with constraints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NOTE: A revised presentation was posted to the CMWG page on November 18, 2021</a:t>
            </a:r>
          </a:p>
        </p:txBody>
      </p:sp>
    </p:spTree>
    <p:extLst>
      <p:ext uri="{BB962C8B-B14F-4D97-AF65-F5344CB8AC3E}">
        <p14:creationId xmlns:p14="http://schemas.microsoft.com/office/powerpoint/2010/main" val="20089667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B6ED63-4A57-427D-A376-28D81D513D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Improving the CRR Auction Model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E31A03-378D-4E1A-B5AB-8E33715080B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 ERCOT provided a ranking of the options presented at the October CMWG meeting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 The option of TSPs submitting dual NOMCRs for derates </a:t>
            </a:r>
            <a:r>
              <a:rPr lang="en-US"/>
              <a:t>was the only </a:t>
            </a:r>
            <a:r>
              <a:rPr lang="en-US" dirty="0"/>
              <a:t>option that would not require a system change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However, there were some operational concerns with this option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 The options to add an end date to NOMCRs submitted for derates or submit a rating change for derates in Outage Scheduler instead of using NOMCRs were going to be looked at further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 There were similar discussions at NDSWG and next steps likely include drafting an SCR to update Outage Scheduler</a:t>
            </a:r>
          </a:p>
          <a:p>
            <a:pPr lvl="1">
              <a:buFont typeface="Courier New" panose="02070309020205020404" pitchFamily="49" charset="0"/>
              <a:buChar char="o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01606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6FA4C1-544C-45C3-BD12-1DF662F205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NPRR 1099, Managing Network Operations Model Resource Nodes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D2515D-38CF-4435-8E3A-8D64CD1246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 This NPRR allows </a:t>
            </a:r>
            <a:r>
              <a:rPr lang="en-US" dirty="0">
                <a:effectLst/>
              </a:rPr>
              <a:t>ERCOT more flexibility in moving a Resource Node in the Network Operations Model when deemed necessary to properly reflect Point of Interconnection (POI) changes or Resource retirements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 ERCOT provided several examples of relocated resource nodes and the removal of old equipment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 Concerns were expressed about the movement of some POIs as well as impacts to CRRs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 ERCOT plans to file comments to address some of these concerns</a:t>
            </a:r>
          </a:p>
        </p:txBody>
      </p:sp>
    </p:spTree>
    <p:extLst>
      <p:ext uri="{BB962C8B-B14F-4D97-AF65-F5344CB8AC3E}">
        <p14:creationId xmlns:p14="http://schemas.microsoft.com/office/powerpoint/2010/main" val="26301087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F4F925-7594-4981-8B3A-172414960D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 Meeting: December 6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D9035A-D695-40B0-9A9A-33A63927B7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 Improving the CRR Auction Model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 RENA Update</a:t>
            </a:r>
          </a:p>
        </p:txBody>
      </p:sp>
    </p:spTree>
    <p:extLst>
      <p:ext uri="{BB962C8B-B14F-4D97-AF65-F5344CB8AC3E}">
        <p14:creationId xmlns:p14="http://schemas.microsoft.com/office/powerpoint/2010/main" val="29731001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2E6D9B-9736-46CA-BC4E-2980AC915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2B631C-2ACA-45DE-AEB5-D046A055445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4981717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16BF004497F87479DAD31F00AF725C6" ma:contentTypeVersion="11" ma:contentTypeDescription="Create a new document." ma:contentTypeScope="" ma:versionID="3ab0190e023d7e5aafc33e46ba37906b">
  <xsd:schema xmlns:xsd="http://www.w3.org/2001/XMLSchema" xmlns:xs="http://www.w3.org/2001/XMLSchema" xmlns:p="http://schemas.microsoft.com/office/2006/metadata/properties" xmlns:ns3="4345d1df-5d12-4f7e-b776-008b25f27986" xmlns:ns4="74773060-95be-4758-a20e-6e2cb91bc751" targetNamespace="http://schemas.microsoft.com/office/2006/metadata/properties" ma:root="true" ma:fieldsID="666fe65660b28134fc1fceb1ad30ea0e" ns3:_="" ns4:_="">
    <xsd:import namespace="4345d1df-5d12-4f7e-b776-008b25f27986"/>
    <xsd:import namespace="74773060-95be-4758-a20e-6e2cb91bc751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345d1df-5d12-4f7e-b776-008b25f2798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4773060-95be-4758-a20e-6e2cb91bc751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4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38DB13F-86D2-4716-9AB2-253CE0661DC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938B4D0-C359-4FA3-8BF1-2E9184C77F70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B4B11B8E-E5F0-4984-885F-01D3E6F11BE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345d1df-5d12-4f7e-b776-008b25f27986"/>
    <ds:schemaRef ds:uri="74773060-95be-4758-a20e-6e2cb91bc75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18011</TotalTime>
  <Words>329</Words>
  <Application>Microsoft Office PowerPoint</Application>
  <PresentationFormat>Widescreen</PresentationFormat>
  <Paragraphs>26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Calibri</vt:lpstr>
      <vt:lpstr>Calibri Light</vt:lpstr>
      <vt:lpstr>Courier New</vt:lpstr>
      <vt:lpstr>Retrospect</vt:lpstr>
      <vt:lpstr>Congestion Management Working Group</vt:lpstr>
      <vt:lpstr>RUC for Congestion on September 21</vt:lpstr>
      <vt:lpstr>Improving the CRR Auction Model</vt:lpstr>
      <vt:lpstr>NPRR 1099, Managing Network Operations Model Resource Nodes</vt:lpstr>
      <vt:lpstr>Next Meeting: December 6</vt:lpstr>
      <vt:lpstr>Questions?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Congestion Management Working Group</dc:title>
  <dc:creator>Morris, Sandra</dc:creator>
  <cp:lastModifiedBy>GSEC</cp:lastModifiedBy>
  <cp:revision>28</cp:revision>
  <dcterms:created xsi:type="dcterms:W3CDTF">2019-09-10T19:44:15Z</dcterms:created>
  <dcterms:modified xsi:type="dcterms:W3CDTF">2021-11-24T20:33:21Z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0x010100816BF004497F87479DAD31F00AF725C6</vt:lpwstr>
  </property>
</Properties>
</file>