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1" d="100"/>
          <a:sy n="141"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11/30/2021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11/30/2021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08870215"/>
              </p:ext>
            </p:extLst>
          </p:nvPr>
        </p:nvGraphicFramePr>
        <p:xfrm>
          <a:off x="271346" y="990600"/>
          <a:ext cx="8534400" cy="513588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Language approved at PRS on 10/14/2021.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Modified language reviewed at OWG on 11/18/2021.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ROS 12/2/2021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PRS 12/9/2021</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December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December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December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December 2021</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6014</TotalTime>
  <Words>1189</Words>
  <Application>Microsoft Office PowerPoint</Application>
  <PresentationFormat>On-screen Show (4:3)</PresentationFormat>
  <Paragraphs>100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183</cp:revision>
  <cp:lastPrinted>2018-12-20T17:29:53Z</cp:lastPrinted>
  <dcterms:created xsi:type="dcterms:W3CDTF">2016-01-21T15:20:31Z</dcterms:created>
  <dcterms:modified xsi:type="dcterms:W3CDTF">2021-11-30T18:26:51Z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