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3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82930" autoAdjust="0"/>
  </p:normalViewPr>
  <p:slideViewPr>
    <p:cSldViewPr snapToGrid="0">
      <p:cViewPr varScale="1">
        <p:scale>
          <a:sx n="76" d="100"/>
          <a:sy n="76" d="100"/>
        </p:scale>
        <p:origin x="238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D2364-55CA-4022-9E87-271E59AEFD16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0A6A6-B496-45C3-BE17-8F4992B0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3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8527A8-8604-4038-8918-F03D43BB0802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7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61E7AB-86D9-4FED-8B18-A067C457F60F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85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D45E1F-2BB5-4279-9AE1-8F2AD38B36DE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8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5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6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7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4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3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2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8009-EA03-4178-AB0A-0F6BBB4FF53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8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644140" y="1219200"/>
            <a:ext cx="7086600" cy="22098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Geomagnetic Disturbance Task Force (PGDTF) Update to ROS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924174" y="2990849"/>
            <a:ext cx="5972175" cy="1695451"/>
          </a:xfrm>
        </p:spPr>
        <p:txBody>
          <a:bodyPr>
            <a:normAutofit fontScale="40000" lnSpcReduction="20000"/>
          </a:bodyPr>
          <a:lstStyle/>
          <a:p>
            <a:pPr eaLnBrk="1" hangingPunct="1"/>
            <a:endParaRPr lang="en-US" altLang="en-US" sz="25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 02, 2021</a:t>
            </a:r>
          </a:p>
          <a:p>
            <a:pPr eaLnBrk="1" hangingPunct="1"/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Liang</a:t>
            </a: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PGDTF Chair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83B9D9-D68F-4DD6-9121-B07B4F1F8BC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5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22313" y="274636"/>
            <a:ext cx="8458200" cy="212725"/>
          </a:xfrm>
        </p:spPr>
        <p:txBody>
          <a:bodyPr>
            <a:normAutofit fontScale="90000"/>
          </a:bodyPr>
          <a:lstStyle/>
          <a:p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Meeting – November 16,2021 </a:t>
            </a:r>
            <a:b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635002" y="579439"/>
            <a:ext cx="11556998" cy="57769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meeting was held on November 16, 2021.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GMDVA Result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steady state voltage criteria violations were identified.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cascading events were identified, no CAPs were needed for the benchmark or supplemental GMD events.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ERCOT will draft and post GMDVA report by December 31, 2021.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2022 Leadership and Schedule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 for PGDTF 2022 meetings were presented to the group.</a:t>
            </a:r>
            <a:endParaRPr lang="en-US" alt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Jorge Canamar as chair in 2022, need volunteer for vice chair.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GIC Model Building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case build took around 4 month to complete.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will the GIC model build take place should be considered as this will determine which SSWG cases should be used for the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next build.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/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9088" lvl="1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6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A23F34-DEC7-4447-A393-A2275869FFE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38651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12/02/2021 ROS Meeting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22313" y="469902"/>
            <a:ext cx="8521700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24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714500" y="519113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xfrm>
            <a:off x="1981200" y="1736725"/>
            <a:ext cx="7696200" cy="4179888"/>
          </a:xfrm>
        </p:spPr>
        <p:txBody>
          <a:bodyPr/>
          <a:lstStyle/>
          <a:p>
            <a:pPr marL="457200" lvl="1" indent="0">
              <a:buNone/>
            </a:pPr>
            <a:endParaRPr lang="en-US" altLang="en-US" sz="1200" dirty="0"/>
          </a:p>
          <a:p>
            <a:pPr marL="457200" lvl="1" indent="0">
              <a:buNone/>
            </a:pPr>
            <a:endParaRPr lang="en-US" altLang="en-US" sz="1100" dirty="0"/>
          </a:p>
          <a:p>
            <a:pPr marL="457200" lvl="1" indent="0">
              <a:buNone/>
            </a:pPr>
            <a:endParaRPr lang="en-US" altLang="en-US" sz="19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8165A1-5C47-419D-8DBD-A0423107DE9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12/02/2021 ROS Meeting</a:t>
            </a:r>
          </a:p>
        </p:txBody>
      </p:sp>
      <p:pic>
        <p:nvPicPr>
          <p:cNvPr id="7" name="Picture 2" descr="question-mark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0" y="2205831"/>
            <a:ext cx="2667000" cy="3314700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77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5608</TotalTime>
  <Words>163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 Planning Geomagnetic Disturbance Task Force (PGDTF) Update to ROS </vt:lpstr>
      <vt:lpstr>PGDTF Meeting – November 16,2021  </vt:lpstr>
      <vt:lpstr>Questions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Geomagnetic Disturbance Task Force (PGDTF)  Update to ROS</dc:title>
  <dc:creator>Kandah, Amjed</dc:creator>
  <cp:lastModifiedBy>Chu Liang</cp:lastModifiedBy>
  <cp:revision>133</cp:revision>
  <dcterms:created xsi:type="dcterms:W3CDTF">2020-03-16T18:44:35Z</dcterms:created>
  <dcterms:modified xsi:type="dcterms:W3CDTF">2021-11-24T20:15:59Z</dcterms:modified>
</cp:coreProperties>
</file>