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2930" autoAdjust="0"/>
  </p:normalViewPr>
  <p:slideViewPr>
    <p:cSldViewPr snapToGrid="0">
      <p:cViewPr varScale="1">
        <p:scale>
          <a:sx n="76" d="100"/>
          <a:sy n="76" d="100"/>
        </p:scale>
        <p:origin x="238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644140" y="12192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 Update to ROS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02, 2021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Liang</a:t>
            </a: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PGDTF Chair</a:t>
            </a: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– November 16,2021 </a:t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579439"/>
            <a:ext cx="11556998" cy="5776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November 16, 2021.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GMDVA Result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steady state voltage criteria violations were identified.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cascading events were identified, no CAPs were needed for the benchmark or supplemental GMD events.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ERCOT will draft and post GMDVA report by December 31, 2021.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2022 Leadership and Schedule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for PGDTF 2022 meetings were presented to the group.</a:t>
            </a:r>
            <a:endParaRPr lang="en-US" alt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Jorge Canamar as chair in 2022, need volunteer for vice chair.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GIC Model Building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case build took around 4 month to complete.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will the GIC model build take place should be considered as this will determine which SSWG cases should be used for the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next build.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12/02/2021 ROS Meeting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12/02/2021 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5608</TotalTime>
  <Words>163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Update to ROS </vt:lpstr>
      <vt:lpstr>PGDTF Meeting – November 16,2021  </vt:lpstr>
      <vt:lpstr>Questions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Geomagnetic Disturbance Task Force (PGDTF)  Update to ROS</dc:title>
  <dc:creator>Kandah, Amjed</dc:creator>
  <cp:lastModifiedBy>Chu Liang</cp:lastModifiedBy>
  <cp:revision>133</cp:revision>
  <dcterms:created xsi:type="dcterms:W3CDTF">2020-03-16T18:44:35Z</dcterms:created>
  <dcterms:modified xsi:type="dcterms:W3CDTF">2021-11-24T20:15:59Z</dcterms:modified>
</cp:coreProperties>
</file>