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81" r:id="rId6"/>
    <p:sldId id="280" r:id="rId7"/>
    <p:sldId id="282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ADCC219F-4024-4AA2-B993-D00E32FBA93D}"/>
    <pc:docChg chg="custSel addSld modSld">
      <pc:chgData name="Katie Rich" userId="5e9684b8-063c-4aeb-98ff-468c96de35a9" providerId="ADAL" clId="{ADCC219F-4024-4AA2-B993-D00E32FBA93D}" dt="2021-11-24T20:33:12.827" v="2044" actId="20577"/>
      <pc:docMkLst>
        <pc:docMk/>
      </pc:docMkLst>
      <pc:sldChg chg="modSp mod">
        <pc:chgData name="Katie Rich" userId="5e9684b8-063c-4aeb-98ff-468c96de35a9" providerId="ADAL" clId="{ADCC219F-4024-4AA2-B993-D00E32FBA93D}" dt="2021-11-23T21:43:31.244" v="17" actId="20577"/>
        <pc:sldMkLst>
          <pc:docMk/>
          <pc:sldMk cId="161441392" sldId="256"/>
        </pc:sldMkLst>
        <pc:spChg chg="mod">
          <ac:chgData name="Katie Rich" userId="5e9684b8-063c-4aeb-98ff-468c96de35a9" providerId="ADAL" clId="{ADCC219F-4024-4AA2-B993-D00E32FBA93D}" dt="2021-11-23T21:43:31.244" v="17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ADCC219F-4024-4AA2-B993-D00E32FBA93D}" dt="2021-11-23T22:33:07.211" v="1835" actId="20577"/>
        <pc:sldMkLst>
          <pc:docMk/>
          <pc:sldMk cId="2973100125" sldId="274"/>
        </pc:sldMkLst>
        <pc:spChg chg="mod">
          <ac:chgData name="Katie Rich" userId="5e9684b8-063c-4aeb-98ff-468c96de35a9" providerId="ADAL" clId="{ADCC219F-4024-4AA2-B993-D00E32FBA93D}" dt="2021-11-23T22:32:58.373" v="1824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ADCC219F-4024-4AA2-B993-D00E32FBA93D}" dt="2021-11-23T22:33:07.211" v="1835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mod">
        <pc:chgData name="Katie Rich" userId="5e9684b8-063c-4aeb-98ff-468c96de35a9" providerId="ADAL" clId="{ADCC219F-4024-4AA2-B993-D00E32FBA93D}" dt="2021-11-24T20:33:12.827" v="2044" actId="20577"/>
        <pc:sldMkLst>
          <pc:docMk/>
          <pc:sldMk cId="2030160698" sldId="280"/>
        </pc:sldMkLst>
        <pc:spChg chg="mod">
          <ac:chgData name="Katie Rich" userId="5e9684b8-063c-4aeb-98ff-468c96de35a9" providerId="ADAL" clId="{ADCC219F-4024-4AA2-B993-D00E32FBA93D}" dt="2021-11-24T20:33:12.827" v="2044" actId="20577"/>
          <ac:spMkLst>
            <pc:docMk/>
            <pc:sldMk cId="2030160698" sldId="280"/>
            <ac:spMk id="3" creationId="{0DE31A03-378D-4E1A-B5AB-8E33715080B5}"/>
          </ac:spMkLst>
        </pc:spChg>
      </pc:sldChg>
      <pc:sldChg chg="modSp mod">
        <pc:chgData name="Katie Rich" userId="5e9684b8-063c-4aeb-98ff-468c96de35a9" providerId="ADAL" clId="{ADCC219F-4024-4AA2-B993-D00E32FBA93D}" dt="2021-11-24T17:31:18.443" v="1908" actId="20577"/>
        <pc:sldMkLst>
          <pc:docMk/>
          <pc:sldMk cId="2008966719" sldId="281"/>
        </pc:sldMkLst>
        <pc:spChg chg="mod">
          <ac:chgData name="Katie Rich" userId="5e9684b8-063c-4aeb-98ff-468c96de35a9" providerId="ADAL" clId="{ADCC219F-4024-4AA2-B993-D00E32FBA93D}" dt="2021-11-24T17:31:18.443" v="1908" actId="20577"/>
          <ac:spMkLst>
            <pc:docMk/>
            <pc:sldMk cId="2008966719" sldId="281"/>
            <ac:spMk id="3" creationId="{D5A8456F-5371-448D-BDFC-C1507D4A2D6D}"/>
          </ac:spMkLst>
        </pc:spChg>
      </pc:sldChg>
      <pc:sldChg chg="modSp new mod">
        <pc:chgData name="Katie Rich" userId="5e9684b8-063c-4aeb-98ff-468c96de35a9" providerId="ADAL" clId="{ADCC219F-4024-4AA2-B993-D00E32FBA93D}" dt="2021-11-23T22:32:25.256" v="1803" actId="20577"/>
        <pc:sldMkLst>
          <pc:docMk/>
          <pc:sldMk cId="2630108749" sldId="282"/>
        </pc:sldMkLst>
        <pc:spChg chg="mod">
          <ac:chgData name="Katie Rich" userId="5e9684b8-063c-4aeb-98ff-468c96de35a9" providerId="ADAL" clId="{ADCC219F-4024-4AA2-B993-D00E32FBA93D}" dt="2021-11-23T22:21:39.853" v="1388" actId="20577"/>
          <ac:spMkLst>
            <pc:docMk/>
            <pc:sldMk cId="2630108749" sldId="282"/>
            <ac:spMk id="2" creationId="{4E6FA4C1-544C-45C3-BD12-1DF662F20542}"/>
          </ac:spMkLst>
        </pc:spChg>
        <pc:spChg chg="mod">
          <ac:chgData name="Katie Rich" userId="5e9684b8-063c-4aeb-98ff-468c96de35a9" providerId="ADAL" clId="{ADCC219F-4024-4AA2-B993-D00E32FBA93D}" dt="2021-11-23T22:32:25.256" v="1803" actId="20577"/>
          <ac:spMkLst>
            <pc:docMk/>
            <pc:sldMk cId="2630108749" sldId="282"/>
            <ac:spMk id="3" creationId="{7AD2515D-38CF-4435-8E3A-8D64CD1246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December 1, 2021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2C24C-A365-42F1-AF5A-EB3B31767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for Congestion on September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8456F-5371-448D-BDFC-C1507D4A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On September 21, ERCOT reported that nine resources were committed in the Houston, DFW, and San Antonio areas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performed an analysis to determine how the committed resources impacted congestion by rerunning SCED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differences in the constraint shadow price showed that the </a:t>
            </a:r>
            <a:r>
              <a:rPr lang="en-US" dirty="0" err="1"/>
              <a:t>RUC’d</a:t>
            </a:r>
            <a:r>
              <a:rPr lang="en-US" dirty="0"/>
              <a:t> units helped the congestion to some extent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When HRUC dispatch was compared to actual wind and solar dispatch, it was shown that there was some curtailment of wind and solar to help with constraints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NOTE: A revised presentation was posted to the CMWG page on November 18, 2021</a:t>
            </a:r>
          </a:p>
        </p:txBody>
      </p:sp>
    </p:spTree>
    <p:extLst>
      <p:ext uri="{BB962C8B-B14F-4D97-AF65-F5344CB8AC3E}">
        <p14:creationId xmlns:p14="http://schemas.microsoft.com/office/powerpoint/2010/main" val="200896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6ED63-4A57-427D-A376-28D81D51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the CRR Auction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31A03-378D-4E1A-B5AB-8E3371508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 ranking of the options presented at the October CMWG meeting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option of TSPs submitting dual NOMCRs for derates </a:t>
            </a:r>
            <a:r>
              <a:rPr lang="en-US"/>
              <a:t>was the only </a:t>
            </a:r>
            <a:r>
              <a:rPr lang="en-US" dirty="0"/>
              <a:t>option that would not require a system change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However, there were some operational concerns with this option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options to add an end date to NOMCRs submitted for derates or submit a rating change for derates in Outage Scheduler instead of using NOMCRs were going to be looked at further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 were similar discussions at NDSWG and next steps likely include drafting an SCR to update Outage Scheduler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6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FA4C1-544C-45C3-BD12-1DF662F2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1099, Managing Network Operations Model Resource 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2515D-38CF-4435-8E3A-8D64CD124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This NPRR allows </a:t>
            </a:r>
            <a:r>
              <a:rPr lang="en-US" dirty="0">
                <a:effectLst/>
              </a:rPr>
              <a:t>ERCOT more flexibility in moving a Resource Node in the Network Operations Model when deemed necessary to properly reflect Point of Interconnection (POI) changes or Resource retirements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several examples of relocated resource nodes and the removal of old equipment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Concerns were expressed about the movement of some POIs as well as impacts to CRRs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plans to file comments to address some of these concerns</a:t>
            </a:r>
          </a:p>
        </p:txBody>
      </p:sp>
    </p:spTree>
    <p:extLst>
      <p:ext uri="{BB962C8B-B14F-4D97-AF65-F5344CB8AC3E}">
        <p14:creationId xmlns:p14="http://schemas.microsoft.com/office/powerpoint/2010/main" val="263010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December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Improving the CRR Auction Model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RENA Update</a:t>
            </a:r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18011</TotalTime>
  <Words>329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Courier New</vt:lpstr>
      <vt:lpstr>Retrospect</vt:lpstr>
      <vt:lpstr>Congestion Management Working Group</vt:lpstr>
      <vt:lpstr>RUC for Congestion on September 21</vt:lpstr>
      <vt:lpstr>Improving the CRR Auction Model</vt:lpstr>
      <vt:lpstr>NPRR 1099, Managing Network Operations Model Resource Nodes</vt:lpstr>
      <vt:lpstr>Next Meeting: December 6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28</cp:revision>
  <dcterms:created xsi:type="dcterms:W3CDTF">2019-09-10T19:44:15Z</dcterms:created>
  <dcterms:modified xsi:type="dcterms:W3CDTF">2021-11-24T20:33:21Z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