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74" r:id="rId4"/>
    <p:sldId id="272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11/29/2021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December 2, 2021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825625"/>
            <a:ext cx="1100635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Remain tabled at PLWG. No discussion in November.</a:t>
            </a:r>
          </a:p>
          <a:p>
            <a:r>
              <a:rPr lang="en-US" dirty="0"/>
              <a:t>PGRR 096 – Achieve Consistent Representation of DG in Steady-State Models</a:t>
            </a:r>
          </a:p>
          <a:p>
            <a:pPr lvl="1"/>
            <a:r>
              <a:rPr lang="en-US" dirty="0"/>
              <a:t>No concerns raised.</a:t>
            </a:r>
          </a:p>
          <a:p>
            <a:pPr lvl="1"/>
            <a:r>
              <a:rPr lang="en-US" dirty="0"/>
              <a:t>Final review pending SSWG review</a:t>
            </a:r>
          </a:p>
          <a:p>
            <a:r>
              <a:rPr lang="en-US" dirty="0"/>
              <a:t>PGRR 097 -  Related to NPRR1098, Direct Current Tie (DC Tie) Reactive Power Capability Requirements</a:t>
            </a:r>
          </a:p>
          <a:p>
            <a:pPr lvl="1"/>
            <a:r>
              <a:rPr lang="en-US" dirty="0"/>
              <a:t>Request table for discussion at December PLWG meeting</a:t>
            </a:r>
          </a:p>
          <a:p>
            <a:r>
              <a:rPr lang="en-US" dirty="0"/>
              <a:t>PGRR 098 - Consideration of Load Shed in Transmission Planning Criteria</a:t>
            </a:r>
          </a:p>
          <a:p>
            <a:pPr lvl="1"/>
            <a:r>
              <a:rPr lang="en-US" dirty="0"/>
              <a:t>Reviewed language.</a:t>
            </a:r>
          </a:p>
          <a:p>
            <a:pPr lvl="1"/>
            <a:r>
              <a:rPr lang="en-US" dirty="0"/>
              <a:t>Participants requested referral to PLWG for further discussion.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PGRR 095 – Establish Minimum Deliverability Criteria</a:t>
            </a:r>
          </a:p>
          <a:p>
            <a:pPr lvl="1"/>
            <a:r>
              <a:rPr lang="en-US" dirty="0"/>
              <a:t>Discussed Comments filed by Rainbow and Oncor.</a:t>
            </a:r>
          </a:p>
          <a:p>
            <a:pPr lvl="1"/>
            <a:r>
              <a:rPr lang="en-US" dirty="0"/>
              <a:t>Consensus to include NERC P2.1 and P3 contingencies as recommended by Oncor.</a:t>
            </a:r>
          </a:p>
          <a:p>
            <a:pPr lvl="1"/>
            <a:r>
              <a:rPr lang="en-US" dirty="0"/>
              <a:t>No consensus on the addition of DC Tie as recommended by Rainbow.</a:t>
            </a:r>
          </a:p>
          <a:p>
            <a:pPr lvl="1"/>
            <a:r>
              <a:rPr lang="en-US" dirty="0"/>
              <a:t>Discussed the term “dispatchable Resource” alternate language saved to meeting page for participants to consider for filing comments.</a:t>
            </a:r>
          </a:p>
          <a:p>
            <a:pPr lvl="1"/>
            <a:r>
              <a:rPr lang="en-US" dirty="0"/>
              <a:t>Question raised: does the provision of backing down “Resources other than dispatchable” to relieve a constraint go against the intent of making more generation available to market during unanticipated conditions.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113238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9879-9D18-4EE7-AB3D-F03D51BF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9918-F064-4AB5-A771-9E5FE5846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7"/>
            <a:ext cx="10059099" cy="474244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Southern Cross Directive 8 Revision Requests – Determination Regarding Primary Frequency Response and Voltage Support Service</a:t>
            </a:r>
          </a:p>
          <a:p>
            <a:pPr lvl="1"/>
            <a:r>
              <a:rPr lang="en-US" dirty="0"/>
              <a:t>PGRR 097 -  Related to NPRR1098, Direct Current Tie (DC Tie) Reactive Power Capability Requirements</a:t>
            </a:r>
          </a:p>
          <a:p>
            <a:pPr lvl="1"/>
            <a:r>
              <a:rPr lang="en-US" dirty="0"/>
              <a:t>Requested discussion in December PLWG.</a:t>
            </a:r>
          </a:p>
          <a:p>
            <a:r>
              <a:rPr lang="en-US" dirty="0"/>
              <a:t>Emergency Conditions List – </a:t>
            </a:r>
          </a:p>
          <a:p>
            <a:pPr lvl="1"/>
            <a:r>
              <a:rPr lang="en-US" dirty="0"/>
              <a:t>GTC management (#29, #51, #86) - </a:t>
            </a:r>
            <a:r>
              <a:rPr lang="en-US"/>
              <a:t>ROS recommending to TAC to close.</a:t>
            </a:r>
            <a:endParaRPr lang="en-US" dirty="0"/>
          </a:p>
          <a:p>
            <a:pPr lvl="1"/>
            <a:r>
              <a:rPr lang="en-US" dirty="0"/>
              <a:t>Transmission Planning Studies and Winter Cases (#47, 93, 94)</a:t>
            </a:r>
          </a:p>
          <a:p>
            <a:pPr lvl="2"/>
            <a:r>
              <a:rPr lang="en-US" dirty="0"/>
              <a:t>Planning discussion for December meeting.</a:t>
            </a:r>
          </a:p>
          <a:p>
            <a:r>
              <a:rPr lang="en-US" dirty="0"/>
              <a:t>KTC- 15-6 RMR and MRA Services analysis for Batteries</a:t>
            </a:r>
          </a:p>
          <a:p>
            <a:pPr lvl="1"/>
            <a:r>
              <a:rPr lang="en-US" dirty="0"/>
              <a:t>ERCOT to present high level concepts in December</a:t>
            </a:r>
          </a:p>
          <a:p>
            <a:r>
              <a:rPr lang="en-US" dirty="0"/>
              <a:t>Battery Energy Storage Systems (BESS) Topics</a:t>
            </a:r>
          </a:p>
          <a:p>
            <a:pPr lvl="1"/>
            <a:r>
              <a:rPr lang="en-US" dirty="0"/>
              <a:t>Discussed “dispatchability” of BESS when charging</a:t>
            </a:r>
          </a:p>
          <a:p>
            <a:pPr lvl="1"/>
            <a:r>
              <a:rPr lang="en-US" dirty="0"/>
              <a:t>Discussed range of practices for modelling in Full Interconnect Studies and Regional Transmission Plan</a:t>
            </a:r>
          </a:p>
          <a:p>
            <a:pPr lvl="1"/>
            <a:r>
              <a:rPr lang="en-US" dirty="0"/>
              <a:t>Request ERCOT Interconnection team to present material at future Resource Integration Workshop (12/10/2021).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FA68-41E1-4A98-B0A9-90EF4D51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7/08/2021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2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356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ROS Voting Items</vt:lpstr>
      <vt:lpstr>Other items discussed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77</cp:revision>
  <dcterms:created xsi:type="dcterms:W3CDTF">2021-03-22T15:18:30Z</dcterms:created>
  <dcterms:modified xsi:type="dcterms:W3CDTF">2021-11-29T20:33:14Z</dcterms:modified>
</cp:coreProperties>
</file>