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Sam Jung – DWG Chair</a:t>
            </a:r>
          </a:p>
          <a:p>
            <a:r>
              <a:rPr lang="en-US" dirty="0" smtClean="0"/>
              <a:t>December 2</a:t>
            </a:r>
            <a:r>
              <a:rPr lang="en-US" baseline="30000" dirty="0" smtClean="0"/>
              <a:t>nd</a:t>
            </a:r>
            <a:r>
              <a:rPr lang="en-US" dirty="0" smtClean="0"/>
              <a:t>, </a:t>
            </a:r>
            <a:r>
              <a:rPr lang="en-US" dirty="0" smtClean="0"/>
              <a:t>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DWG WebEx meeting held on </a:t>
            </a:r>
            <a:r>
              <a:rPr lang="en-US" dirty="0" smtClean="0"/>
              <a:t>11/1/2021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REGC_B Generic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version of the Renewable Energy Generator/Converter (REGC) generic model</a:t>
            </a:r>
          </a:p>
          <a:p>
            <a:r>
              <a:rPr lang="en-US" dirty="0" smtClean="0"/>
              <a:t>Better behavior than REGC_A in weak SCR condition (report attached)</a:t>
            </a:r>
          </a:p>
          <a:p>
            <a:r>
              <a:rPr lang="en-US" dirty="0" smtClean="0"/>
              <a:t>DWG recommends all resource owners to replace their REGC_A model with REGC_B upon DWG transition into PSSE v35 (July 2022)</a:t>
            </a:r>
          </a:p>
          <a:p>
            <a:r>
              <a:rPr lang="en-US" dirty="0" smtClean="0"/>
              <a:t>REGC_B has one extra parameter (</a:t>
            </a:r>
            <a:r>
              <a:rPr lang="en-US" dirty="0" err="1" smtClean="0"/>
              <a:t>Thevenin</a:t>
            </a:r>
            <a:r>
              <a:rPr lang="en-US" dirty="0" smtClean="0"/>
              <a:t> </a:t>
            </a:r>
            <a:r>
              <a:rPr lang="en-US" dirty="0" err="1" smtClean="0"/>
              <a:t>impedence</a:t>
            </a:r>
            <a:r>
              <a:rPr lang="en-US" dirty="0" smtClean="0"/>
              <a:t>) from REGC_A</a:t>
            </a:r>
          </a:p>
          <a:p>
            <a:pPr lvl="1"/>
            <a:r>
              <a:rPr lang="en-US" dirty="0" smtClean="0"/>
              <a:t>All other parameters identical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665157"/>
              </p:ext>
            </p:extLst>
          </p:nvPr>
        </p:nvGraphicFramePr>
        <p:xfrm>
          <a:off x="838200" y="5426570"/>
          <a:ext cx="1270686" cy="107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showAsIcon="1" r:id="rId3" imgW="914400" imgH="771480" progId="AcroExch.Document.DC">
                  <p:embed/>
                </p:oleObj>
              </mc:Choice>
              <mc:Fallback>
                <p:oleObj name="Acrobat Document" showAsIcon="1" r:id="rId3" imgW="914400" imgH="77148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5426570"/>
                        <a:ext cx="1270686" cy="10721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9440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85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Adobe Acrobat Document</vt:lpstr>
      <vt:lpstr>DWG Report to ROS</vt:lpstr>
      <vt:lpstr>DWG Update</vt:lpstr>
      <vt:lpstr>REGC_B Generic Model</vt:lpstr>
    </vt:vector>
  </TitlesOfParts>
  <Company>Oncor Electric Delivery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Jung, Sam</cp:lastModifiedBy>
  <cp:revision>33</cp:revision>
  <dcterms:created xsi:type="dcterms:W3CDTF">2021-02-24T20:47:36Z</dcterms:created>
  <dcterms:modified xsi:type="dcterms:W3CDTF">2021-11-18T21:03:56Z</dcterms:modified>
</cp:coreProperties>
</file>