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2"/>
  </p:sldMasterIdLst>
  <p:notesMasterIdLst>
    <p:notesMasterId r:id="rId10"/>
  </p:notesMasterIdLst>
  <p:handoutMasterIdLst>
    <p:handoutMasterId r:id="rId11"/>
  </p:handoutMasterIdLst>
  <p:sldIdLst>
    <p:sldId id="256" r:id="rId3"/>
    <p:sldId id="275" r:id="rId4"/>
    <p:sldId id="272" r:id="rId5"/>
    <p:sldId id="273" r:id="rId6"/>
    <p:sldId id="274" r:id="rId7"/>
    <p:sldId id="276" r:id="rId8"/>
    <p:sldId id="269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3F84B3-6C05-4602-A80E-08237388C31A}" type="datetimeFigureOut">
              <a:rPr lang="en-US" smtClean="0"/>
              <a:t>11/19/2021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27061C-BA8C-4D6E-B3A1-A855B96979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9519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E31619-5A84-49B3-B4EF-87614C02831B}" type="datetimeFigureOut">
              <a:rPr lang="en-US" smtClean="0"/>
              <a:t>11/19/2021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6E1989-66A4-4E32-8312-EA62D464B1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86569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32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8393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9947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978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193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5331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E1989-66A4-4E32-8312-EA62D464B1F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278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11/19/2021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11/19/2021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11/19/2021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11/19/2021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11/19/2021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11/19/2021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9A902-6496-4967-97AB-057FD0BD07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RMS Emergency Conditions Issues List</a:t>
            </a:r>
            <a:br>
              <a:rPr lang="en-US" dirty="0">
                <a:solidFill>
                  <a:schemeClr val="tx1"/>
                </a:solidFill>
              </a:rPr>
            </a:br>
            <a:br>
              <a:rPr lang="en-US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</a:rPr>
              <a:t>RMS Update to TAC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ED5CCE-D97F-4E17-9884-A4F37F35EB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November 29, 2021</a:t>
            </a:r>
          </a:p>
          <a:p>
            <a:r>
              <a:rPr lang="en-US" dirty="0">
                <a:solidFill>
                  <a:schemeClr val="tx1"/>
                </a:solidFill>
              </a:rPr>
              <a:t>Jim Lee – RMS Chair</a:t>
            </a:r>
          </a:p>
        </p:txBody>
      </p:sp>
    </p:spTree>
    <p:extLst>
      <p:ext uri="{BB962C8B-B14F-4D97-AF65-F5344CB8AC3E}">
        <p14:creationId xmlns:p14="http://schemas.microsoft.com/office/powerpoint/2010/main" val="122193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E1C589E-8822-4D83-869E-87D7FCB386DA}"/>
              </a:ext>
            </a:extLst>
          </p:cNvPr>
          <p:cNvSpPr txBox="1"/>
          <p:nvPr/>
        </p:nvSpPr>
        <p:spPr>
          <a:xfrm>
            <a:off x="1493365" y="147265"/>
            <a:ext cx="9489793" cy="724226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Market Communications &amp; </a:t>
            </a:r>
            <a:r>
              <a:rPr lang="en-US" sz="4000" dirty="0" err="1"/>
              <a:t>ListServ</a:t>
            </a:r>
            <a:r>
              <a:rPr lang="en-US" sz="4000" dirty="0"/>
              <a:t> SLA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130" y="1526959"/>
            <a:ext cx="11370262" cy="4190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114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418" y="991267"/>
            <a:ext cx="10035180" cy="58312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1C589E-8822-4D83-869E-87D7FCB386DA}"/>
              </a:ext>
            </a:extLst>
          </p:cNvPr>
          <p:cNvSpPr txBox="1"/>
          <p:nvPr/>
        </p:nvSpPr>
        <p:spPr>
          <a:xfrm>
            <a:off x="1493365" y="147265"/>
            <a:ext cx="9489793" cy="724226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Meter Data Expectations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2176" y="992818"/>
            <a:ext cx="10230219" cy="5798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427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418" y="991267"/>
            <a:ext cx="10035180" cy="58312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1C589E-8822-4D83-869E-87D7FCB386DA}"/>
              </a:ext>
            </a:extLst>
          </p:cNvPr>
          <p:cNvSpPr txBox="1"/>
          <p:nvPr/>
        </p:nvSpPr>
        <p:spPr>
          <a:xfrm>
            <a:off x="1493365" y="147265"/>
            <a:ext cx="9489793" cy="724226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Meter Data Expectations (</a:t>
            </a:r>
            <a:r>
              <a:rPr lang="en-US" sz="4000" dirty="0" err="1"/>
              <a:t>con’t</a:t>
            </a:r>
            <a:r>
              <a:rPr lang="en-US" sz="4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44105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E1C589E-8822-4D83-869E-87D7FCB386DA}"/>
              </a:ext>
            </a:extLst>
          </p:cNvPr>
          <p:cNvSpPr txBox="1"/>
          <p:nvPr/>
        </p:nvSpPr>
        <p:spPr>
          <a:xfrm>
            <a:off x="1493365" y="147265"/>
            <a:ext cx="9489793" cy="724226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Mass Transition &amp; Acquisition Transfer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2201" y="974462"/>
            <a:ext cx="9972120" cy="574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626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E1C589E-8822-4D83-869E-87D7FCB386DA}"/>
              </a:ext>
            </a:extLst>
          </p:cNvPr>
          <p:cNvSpPr txBox="1"/>
          <p:nvPr/>
        </p:nvSpPr>
        <p:spPr>
          <a:xfrm>
            <a:off x="1493365" y="147265"/>
            <a:ext cx="9489793" cy="707886"/>
          </a:xfrm>
          <a:prstGeom prst="rect">
            <a:avLst/>
          </a:prstGeom>
          <a:solidFill>
            <a:schemeClr val="accent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Awaiting PUCT Direction/Outside Purview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073" y="1283470"/>
            <a:ext cx="11320314" cy="462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608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8448" y="1956516"/>
            <a:ext cx="2691684" cy="2691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035432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e9c0b8d7-bdb4-4fd3-b62a-f50327aaefce" origin="userSelected">
  <element uid="936e22d5-45a7-4cb7-95ab-1aa8c7c88789" value=""/>
</sisl>
</file>

<file path=customXml/itemProps1.xml><?xml version="1.0" encoding="utf-8"?>
<ds:datastoreItem xmlns:ds="http://schemas.openxmlformats.org/officeDocument/2006/customXml" ds:itemID="{BFBAECA6-31A5-4F3B-819A-A6A98B1C0EC7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798</TotalTime>
  <Words>52</Words>
  <Application>Microsoft Office PowerPoint</Application>
  <PresentationFormat>Widescreen</PresentationFormat>
  <Paragraphs>15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Corbel</vt:lpstr>
      <vt:lpstr>Wingdings 2</vt:lpstr>
      <vt:lpstr>Frame</vt:lpstr>
      <vt:lpstr>RMS Emergency Conditions Issues List  RMS Update to TAC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Retail Emergency Conditions Task Force (RECTF)</dc:title>
  <dc:creator>Wiegand, Sheri</dc:creator>
  <cp:keywords/>
  <cp:lastModifiedBy>Ann Boren</cp:lastModifiedBy>
  <cp:revision>55</cp:revision>
  <dcterms:created xsi:type="dcterms:W3CDTF">2021-04-26T22:19:13Z</dcterms:created>
  <dcterms:modified xsi:type="dcterms:W3CDTF">2021-11-19T16:28:07Z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8b3023c4-d824-4f8c-a86a-1a9705a1c886</vt:lpwstr>
  </property>
  <property fmtid="{D5CDD505-2E9C-101B-9397-08002B2CF9AE}" pid="3" name="bjSaver">
    <vt:lpwstr>hVeZjyyepu7wfUb3kwBo4T82bAn9HrXq</vt:lpwstr>
  </property>
  <property fmtid="{D5CDD505-2E9C-101B-9397-08002B2CF9AE}" pid="4" name="bjDocumentLabelXML">
    <vt:lpwstr>&lt;?xml version="1.0" encoding="us-ascii"?&gt;&lt;sisl xmlns:xsi="http://www.w3.org/2001/XMLSchema-instance" xmlns:xsd="http://www.w3.org/2001/XMLSchema" sislVersion="0" policy="e9c0b8d7-bdb4-4fd3-b62a-f50327aaefce" origin="userSelected" xmlns="http://www.boldonj</vt:lpwstr>
  </property>
  <property fmtid="{D5CDD505-2E9C-101B-9397-08002B2CF9AE}" pid="5" name="bjDocumentLabelXML-0">
    <vt:lpwstr>ames.com/2008/01/sie/internal/label"&gt;&lt;element uid="936e22d5-45a7-4cb7-95ab-1aa8c7c88789" value="" /&gt;&lt;/sisl&gt;</vt:lpwstr>
  </property>
  <property fmtid="{D5CDD505-2E9C-101B-9397-08002B2CF9AE}" pid="6" name="bjDocumentSecurityLabel">
    <vt:lpwstr>Uncategorized</vt:lpwstr>
  </property>
</Properties>
</file>