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4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0319" autoAdjust="0"/>
  </p:normalViewPr>
  <p:slideViewPr>
    <p:cSldViewPr snapToGrid="0" snapToObjects="1">
      <p:cViewPr varScale="1">
        <p:scale>
          <a:sx n="80" d="100"/>
          <a:sy n="80" d="100"/>
        </p:scale>
        <p:origin x="2112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11/22/2021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4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November 29, 2021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NOGRR231, Update ERCOT Regional Map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NOGRR233, Related to NPRR1094, Allow Under Frequency Relay Load to be Manually Shed During EEA3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NOGRR236, Related to NPRR1105, Option to Deploy Distribution Voltage Reduction Measures Prior to EEA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NOGRR237, Related to NPRR1106, Deployment of ERS Prior to Declaration of EEA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PGRR092, Related to NPRR1077, Extension of Self-Limiting Facility Concept to SOGs and Telemetry Requirement for SOGs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RRGRR029, Related to NPRR1077, Extension of Self-Limiting Facility Concept to SOGs and Telemetry Requirement for SOGs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DD8047"/>
              </a:buClr>
            </a:pP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NOGRR235, Combining Greyboxes and Other Corrections – recommended approval</a:t>
            </a:r>
          </a:p>
          <a:p>
            <a:pPr>
              <a:spcAft>
                <a:spcPts val="600"/>
              </a:spcAft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Endorsed 2022 Ancillary Services Methodology</a:t>
            </a:r>
          </a:p>
          <a:p>
            <a:pPr>
              <a:spcAft>
                <a:spcPts val="600"/>
              </a:spcAft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Approved updated BSWG, DWG, and PDCWG scopes</a:t>
            </a:r>
          </a:p>
        </p:txBody>
      </p:sp>
    </p:spTree>
    <p:extLst>
      <p:ext uri="{BB962C8B-B14F-4D97-AF65-F5344CB8AC3E}">
        <p14:creationId xmlns:p14="http://schemas.microsoft.com/office/powerpoint/2010/main" val="15950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64131" y="1600200"/>
            <a:ext cx="8415738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NPRR1085, Ensuring Continuous Validity of PRC and Dispatch through Timely Changes to Resource Telemetry and COPs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NPRR1096, Require Sustained 6-Hour Capability for ECRS and Non-Spin (PDCWG)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NPRR1099, Managing Network Operations Model Resource Nodes (NDWSG)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NOGRR234, Related to NPRR1098, DC Tie Reactive Power Capability Requirements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PGRR095, Establish Minimum Deliverability Criteria (PLWG)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PGRR096, Achieve Consistent Representation of Distributed Generation in Steady-State Models (PLWG, SSWG)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PGRR097, Related to NPRR1098, DC Tie Reactive Power Capability Requirements (PLWG)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Review of ROS related items on Emergency Conditions List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TSAT Model Update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Potential new working group focused on Inverter-Based Resources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TAC Assigned Action Item relating to OBDRR031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December 2nd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38820</TotalTime>
  <Words>362</Words>
  <Application>Microsoft Office PowerPoint</Application>
  <PresentationFormat>On-screen Show (4:3)</PresentationFormat>
  <Paragraphs>48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ROS WG Assignments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1139</cp:revision>
  <cp:lastPrinted>2017-05-22T18:26:12Z</cp:lastPrinted>
  <dcterms:created xsi:type="dcterms:W3CDTF">2010-04-12T23:12:02Z</dcterms:created>
  <dcterms:modified xsi:type="dcterms:W3CDTF">2021-11-22T22:24:04Z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