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64" r:id="rId3"/>
    <p:sldId id="26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2400E-3CD9-4D82-B5B8-D059288A6D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27C3BB-F758-4999-8C80-08A5B08FDF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38EE9-7DB8-4525-A14B-247EEB2A4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846C3A-39C8-4DE5-A873-0AFA46D5B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04530-CB0A-472F-B51D-43269C7DB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98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2CD50-05B6-4F44-B96C-907C387D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40B012-8DFE-424E-9F46-A3C19785F3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CF815-C3F1-4C0A-8325-055F4872D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AA194E-0CD0-477E-A4AC-AA0A7BDE0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BC5C8-FD29-42B0-AFFE-92AFEF25A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008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BDCBB1-CC50-4E4E-8CEE-014DF17588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9B02B5-2F95-4C4E-94C6-4932D82AAB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F4880-DABF-4A76-A1C3-B872A3225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C6A61-94C1-440F-9DFF-FA897BF94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0DAD6-E93B-4EA6-B984-F64E5ED86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78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DBECA-E47D-4B67-BA9B-92C379210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F01A9-121C-4A81-A40B-64FD9E916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20089-2BAF-46BF-82D3-E567E7E46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3389F-7809-4915-8D3A-B382E2CA3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CB929F-5443-4504-A58C-B4A2697DD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969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F08F8-82F9-4F43-939A-D38710B43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0F1C2E-DE12-4774-91D7-B83DA247D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D07E90-33FA-422C-93EB-82EC1E229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5A78A-2D10-4831-8304-31764C4CA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8BA6C-B051-4660-B720-D7FFF51B0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683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44993-895D-4A89-A332-FD4E51B6A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9E4F1-F460-4CD3-AEF1-B6E7BFDCC9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FA1E25-9F3F-4C3C-9ECC-EEA988AEC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B481C7-38F9-40B5-9153-22683EFF8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ADD093-6D26-4AEB-877F-78CC1B36E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26610A-48F3-4367-A243-976ACF9EB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3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4B793-C343-48C3-910C-738F7A254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B4DEB4-7135-4667-B7DD-589026E9C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855F40-3111-441B-B6AE-ACA9D73D29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34DFE8-4ED0-47AA-8A9E-7E2DBD5CBF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610B7E-9C33-48DF-A398-8550E386C6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51F631-1062-4556-8476-AB615F71B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7BFAD0-F06C-4806-B8CE-46652C48F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4F0C3C-FD47-4F69-915A-CFDA0BC3D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657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F6F44-B591-4245-A4D0-31A846655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E1DA33-F786-437D-9EFF-143BC8341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CC3ED5-ACE8-4F05-B6B1-E55EC0D98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638D73-D5A4-4BEC-9D4C-55AB311FA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19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6AC268-4013-4778-A4B7-68F7A1138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872452-B64B-497C-A3BB-BBEC5C226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7CEB3-E619-448B-B4FA-9654F9DFE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78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9526A-A904-45E4-A5FA-23A1822EE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80310-E42D-4876-812B-E16217740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BB3CED-B193-4AD4-9F09-BB54348DF7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0BC3E4-8DD7-4085-9C99-4AB730E72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6CB9A0-A7FD-4A39-85A6-9464FCDCE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D289B0-108D-4570-B329-9D8CE1259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198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F9C16-4E59-457E-A35B-B3A39D060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7FD176-6527-4088-8493-50735E4460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5F712B-5481-41F6-AB4E-6B32A6365C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59516D-C2BB-45C1-A444-D1F16FA23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FEC5-EC8C-4245-8BFB-BACB1599F01B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92BF5D-5EF7-4A68-BFAF-9E87C73C7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F7E686-AB18-4EB4-B2BF-7B1EA1AAB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404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263542-D3C2-4974-BFE7-FE4A746E0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843EC0-C5DD-4D0A-BCB6-BC73A0A25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B5952-1314-4FD5-9E50-000A6E2D49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CFEC5-EC8C-4245-8BFB-BACB1599F01B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33628-D3CC-4233-B3D2-1B126A34FA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69D91-E605-42DA-8460-F9A35F52A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06D35-84F6-4AA1-A848-D06DECD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2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3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02689-69D7-43CF-832C-52F6A2515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n-US" sz="7200" dirty="0"/>
              <a:t>PGDTF 2022 Schedule and Leadership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2F6817-47B9-4953-8E3A-6860A46A21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en-US" sz="1500" dirty="0"/>
              <a:t>Chu Liang</a:t>
            </a:r>
          </a:p>
          <a:p>
            <a:r>
              <a:rPr lang="en-US" sz="1500" dirty="0"/>
              <a:t>11/12/2021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1775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7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816727-68E5-4B29-A2CE-D9D72D905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sz="4000" dirty="0"/>
              <a:t>2022 Meeting Dates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12B23-83C7-4E1E-9338-9D4CDAE7F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>
            <a:normAutofit/>
          </a:bodyPr>
          <a:lstStyle/>
          <a:p>
            <a:r>
              <a:rPr lang="en-US" dirty="0"/>
              <a:t>January 11, 2022 </a:t>
            </a:r>
          </a:p>
          <a:p>
            <a:r>
              <a:rPr lang="en-US" dirty="0"/>
              <a:t>March 16, 2022 </a:t>
            </a:r>
          </a:p>
          <a:p>
            <a:r>
              <a:rPr lang="en-US" dirty="0"/>
              <a:t>May 18, 2022 </a:t>
            </a:r>
          </a:p>
          <a:p>
            <a:r>
              <a:rPr lang="en-US" dirty="0"/>
              <a:t>July 18, 2022</a:t>
            </a:r>
          </a:p>
          <a:p>
            <a:r>
              <a:rPr lang="en-US" dirty="0"/>
              <a:t>September 21, 2022 </a:t>
            </a:r>
          </a:p>
          <a:p>
            <a:r>
              <a:rPr lang="en-US" dirty="0"/>
              <a:t>November 16, 2022</a:t>
            </a:r>
          </a:p>
        </p:txBody>
      </p:sp>
    </p:spTree>
    <p:extLst>
      <p:ext uri="{BB962C8B-B14F-4D97-AF65-F5344CB8AC3E}">
        <p14:creationId xmlns:p14="http://schemas.microsoft.com/office/powerpoint/2010/main" val="4025318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228BB-AE28-42DE-8F59-3D17F352D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06FC8-BC4A-4A3D-A63D-8A1B8628A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Chair: Jorge Canamar</a:t>
            </a:r>
            <a:endParaRPr lang="pt-BR" dirty="0"/>
          </a:p>
          <a:p>
            <a:r>
              <a:rPr lang="pt-BR" dirty="0"/>
              <a:t>Need volunteer for vice chair position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202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</TotalTime>
  <Words>47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PGDTF 2022 Schedule and Leadership</vt:lpstr>
      <vt:lpstr>2022 Meeting Dates</vt:lpstr>
      <vt:lpstr>2022 Leadership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Frequency of GIC Models Updates</dc:title>
  <dc:creator>Chu Liang</dc:creator>
  <cp:lastModifiedBy>Chu Liang</cp:lastModifiedBy>
  <cp:revision>24</cp:revision>
  <dcterms:created xsi:type="dcterms:W3CDTF">2021-03-15T22:45:05Z</dcterms:created>
  <dcterms:modified xsi:type="dcterms:W3CDTF">2021-11-16T15:46:12Z</dcterms:modified>
</cp:coreProperties>
</file>