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1"/>
    <p:sldMasterId id="2147483684" r:id="rId2"/>
    <p:sldMasterId id="2147483705" r:id="rId3"/>
  </p:sldMasterIdLst>
  <p:notesMasterIdLst>
    <p:notesMasterId r:id="rId14"/>
  </p:notesMasterIdLst>
  <p:handoutMasterIdLst>
    <p:handoutMasterId r:id="rId15"/>
  </p:handoutMasterIdLst>
  <p:sldIdLst>
    <p:sldId id="516" r:id="rId4"/>
    <p:sldId id="517" r:id="rId5"/>
    <p:sldId id="518" r:id="rId6"/>
    <p:sldId id="519" r:id="rId7"/>
    <p:sldId id="520" r:id="rId8"/>
    <p:sldId id="521" r:id="rId9"/>
    <p:sldId id="522" r:id="rId10"/>
    <p:sldId id="523" r:id="rId11"/>
    <p:sldId id="524" r:id="rId12"/>
    <p:sldId id="525" r:id="rId13"/>
  </p:sldIdLst>
  <p:sldSz cx="9601200" cy="7315200"/>
  <p:notesSz cx="9309100" cy="7023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82514" indent="-25396" algn="l" rtl="0" fontAlgn="base">
      <a:spcBef>
        <a:spcPct val="0"/>
      </a:spcBef>
      <a:spcAft>
        <a:spcPct val="0"/>
      </a:spcAft>
      <a:defRPr kern="1200">
        <a:solidFill>
          <a:schemeClr val="tx1"/>
        </a:solidFill>
        <a:latin typeface="Arial" charset="0"/>
        <a:ea typeface="+mn-ea"/>
        <a:cs typeface="Arial" charset="0"/>
      </a:defRPr>
    </a:lvl2pPr>
    <a:lvl3pPr marL="965028" indent="-50792" algn="l" rtl="0" fontAlgn="base">
      <a:spcBef>
        <a:spcPct val="0"/>
      </a:spcBef>
      <a:spcAft>
        <a:spcPct val="0"/>
      </a:spcAft>
      <a:defRPr kern="1200">
        <a:solidFill>
          <a:schemeClr val="tx1"/>
        </a:solidFill>
        <a:latin typeface="Arial" charset="0"/>
        <a:ea typeface="+mn-ea"/>
        <a:cs typeface="Arial" charset="0"/>
      </a:defRPr>
    </a:lvl3pPr>
    <a:lvl4pPr marL="1449130" indent="-77774" algn="l" rtl="0" fontAlgn="base">
      <a:spcBef>
        <a:spcPct val="0"/>
      </a:spcBef>
      <a:spcAft>
        <a:spcPct val="0"/>
      </a:spcAft>
      <a:defRPr kern="1200">
        <a:solidFill>
          <a:schemeClr val="tx1"/>
        </a:solidFill>
        <a:latin typeface="Arial" charset="0"/>
        <a:ea typeface="+mn-ea"/>
        <a:cs typeface="Arial" charset="0"/>
      </a:defRPr>
    </a:lvl4pPr>
    <a:lvl5pPr marL="1931643" indent="-103170" algn="l" rtl="0" fontAlgn="base">
      <a:spcBef>
        <a:spcPct val="0"/>
      </a:spcBef>
      <a:spcAft>
        <a:spcPct val="0"/>
      </a:spcAft>
      <a:defRPr kern="1200">
        <a:solidFill>
          <a:schemeClr val="tx1"/>
        </a:solidFill>
        <a:latin typeface="Arial" charset="0"/>
        <a:ea typeface="+mn-ea"/>
        <a:cs typeface="Arial" charset="0"/>
      </a:defRPr>
    </a:lvl5pPr>
    <a:lvl6pPr marL="2285592" algn="l" defTabSz="914237" rtl="0" eaLnBrk="1" latinLnBrk="0" hangingPunct="1">
      <a:defRPr kern="1200">
        <a:solidFill>
          <a:schemeClr val="tx1"/>
        </a:solidFill>
        <a:latin typeface="Arial" charset="0"/>
        <a:ea typeface="+mn-ea"/>
        <a:cs typeface="Arial" charset="0"/>
      </a:defRPr>
    </a:lvl6pPr>
    <a:lvl7pPr marL="2742711" algn="l" defTabSz="914237" rtl="0" eaLnBrk="1" latinLnBrk="0" hangingPunct="1">
      <a:defRPr kern="1200">
        <a:solidFill>
          <a:schemeClr val="tx1"/>
        </a:solidFill>
        <a:latin typeface="Arial" charset="0"/>
        <a:ea typeface="+mn-ea"/>
        <a:cs typeface="Arial" charset="0"/>
      </a:defRPr>
    </a:lvl7pPr>
    <a:lvl8pPr marL="3199829" algn="l" defTabSz="914237" rtl="0" eaLnBrk="1" latinLnBrk="0" hangingPunct="1">
      <a:defRPr kern="1200">
        <a:solidFill>
          <a:schemeClr val="tx1"/>
        </a:solidFill>
        <a:latin typeface="Arial" charset="0"/>
        <a:ea typeface="+mn-ea"/>
        <a:cs typeface="Arial" charset="0"/>
      </a:defRPr>
    </a:lvl8pPr>
    <a:lvl9pPr marL="3656948" algn="l" defTabSz="914237"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ane2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D0D8E8"/>
    <a:srgbClr val="404040"/>
    <a:srgbClr val="B2B2B2"/>
    <a:srgbClr val="AEAEAE"/>
    <a:srgbClr val="969696"/>
    <a:srgbClr val="0082CA"/>
    <a:srgbClr val="FFFFCC"/>
    <a:srgbClr val="CCFFCC"/>
    <a:srgbClr val="00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82" autoAdjust="0"/>
    <p:restoredTop sz="68396" autoAdjust="0"/>
  </p:normalViewPr>
  <p:slideViewPr>
    <p:cSldViewPr>
      <p:cViewPr varScale="1">
        <p:scale>
          <a:sx n="99" d="100"/>
          <a:sy n="99" d="100"/>
        </p:scale>
        <p:origin x="-102" y="-174"/>
      </p:cViewPr>
      <p:guideLst>
        <p:guide orient="horz" pos="4416"/>
        <p:guide pos="3024"/>
      </p:guideLst>
    </p:cSldViewPr>
  </p:slideViewPr>
  <p:outlineViewPr>
    <p:cViewPr>
      <p:scale>
        <a:sx n="33" d="100"/>
        <a:sy n="33" d="100"/>
      </p:scale>
      <p:origin x="0" y="378"/>
    </p:cViewPr>
  </p:outlineViewPr>
  <p:notesTextViewPr>
    <p:cViewPr>
      <p:scale>
        <a:sx n="125" d="100"/>
        <a:sy n="125" d="100"/>
      </p:scale>
      <p:origin x="0" y="0"/>
    </p:cViewPr>
  </p:notesTextViewPr>
  <p:sorterViewPr>
    <p:cViewPr>
      <p:scale>
        <a:sx n="100" d="100"/>
        <a:sy n="100" d="100"/>
      </p:scale>
      <p:origin x="0" y="1380"/>
    </p:cViewPr>
  </p:sorterViewPr>
  <p:notesViewPr>
    <p:cSldViewPr>
      <p:cViewPr varScale="1">
        <p:scale>
          <a:sx n="84" d="100"/>
          <a:sy n="84" d="100"/>
        </p:scale>
        <p:origin x="-2002" y="-67"/>
      </p:cViewPr>
      <p:guideLst>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04" cy="3509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73193" y="0"/>
            <a:ext cx="4033804" cy="350916"/>
          </a:xfrm>
          <a:prstGeom prst="rect">
            <a:avLst/>
          </a:prstGeom>
        </p:spPr>
        <p:txBody>
          <a:bodyPr vert="horz" lIns="91440" tIns="45720" rIns="91440" bIns="45720" rtlCol="0"/>
          <a:lstStyle>
            <a:lvl1pPr algn="r">
              <a:defRPr sz="1200"/>
            </a:lvl1pPr>
          </a:lstStyle>
          <a:p>
            <a:fld id="{FFA5F93F-D790-482C-941B-E3EF00C9D474}" type="datetimeFigureOut">
              <a:rPr lang="en-US" smtClean="0"/>
              <a:t>2/2/2016</a:t>
            </a:fld>
            <a:endParaRPr lang="en-US" dirty="0"/>
          </a:p>
        </p:txBody>
      </p:sp>
      <p:sp>
        <p:nvSpPr>
          <p:cNvPr id="4" name="Footer Placeholder 3"/>
          <p:cNvSpPr>
            <a:spLocks noGrp="1"/>
          </p:cNvSpPr>
          <p:nvPr>
            <p:ph type="ftr" sz="quarter" idx="2"/>
          </p:nvPr>
        </p:nvSpPr>
        <p:spPr>
          <a:xfrm>
            <a:off x="0" y="6670987"/>
            <a:ext cx="4033804" cy="3509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3193" y="6670987"/>
            <a:ext cx="4033804" cy="350916"/>
          </a:xfrm>
          <a:prstGeom prst="rect">
            <a:avLst/>
          </a:prstGeom>
        </p:spPr>
        <p:txBody>
          <a:bodyPr vert="horz" lIns="91440" tIns="45720" rIns="91440" bIns="45720" rtlCol="0" anchor="b"/>
          <a:lstStyle>
            <a:lvl1pPr algn="r">
              <a:defRPr sz="1200"/>
            </a:lvl1pPr>
          </a:lstStyle>
          <a:p>
            <a:fld id="{5DD277DD-6358-4549-A502-28BC6C559A5C}" type="slidenum">
              <a:rPr lang="en-US" smtClean="0"/>
              <a:t>‹#›</a:t>
            </a:fld>
            <a:endParaRPr lang="en-US" dirty="0"/>
          </a:p>
        </p:txBody>
      </p:sp>
    </p:spTree>
    <p:extLst>
      <p:ext uri="{BB962C8B-B14F-4D97-AF65-F5344CB8AC3E}">
        <p14:creationId xmlns:p14="http://schemas.microsoft.com/office/powerpoint/2010/main" val="1660515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4035628" cy="351036"/>
          </a:xfrm>
          <a:prstGeom prst="rect">
            <a:avLst/>
          </a:prstGeom>
        </p:spPr>
        <p:txBody>
          <a:bodyPr vert="horz" lIns="93249" tIns="46625" rIns="93249" bIns="4662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71367" y="3"/>
            <a:ext cx="4035628" cy="351036"/>
          </a:xfrm>
          <a:prstGeom prst="rect">
            <a:avLst/>
          </a:prstGeom>
        </p:spPr>
        <p:txBody>
          <a:bodyPr vert="horz" lIns="93249" tIns="46625" rIns="93249" bIns="46625" rtlCol="0"/>
          <a:lstStyle>
            <a:lvl1pPr algn="r" fontAlgn="auto">
              <a:spcBef>
                <a:spcPts val="0"/>
              </a:spcBef>
              <a:spcAft>
                <a:spcPts val="0"/>
              </a:spcAft>
              <a:defRPr sz="1200">
                <a:latin typeface="+mn-lt"/>
                <a:cs typeface="+mn-cs"/>
              </a:defRPr>
            </a:lvl1pPr>
          </a:lstStyle>
          <a:p>
            <a:pPr>
              <a:defRPr/>
            </a:pPr>
            <a:fld id="{9B5DC333-B759-4791-81BD-6A584A1071E4}" type="datetimeFigureOut">
              <a:rPr lang="en-US"/>
              <a:pPr>
                <a:defRPr/>
              </a:pPr>
              <a:t>2/2/2016</a:t>
            </a:fld>
            <a:endParaRPr lang="en-US" dirty="0"/>
          </a:p>
        </p:txBody>
      </p:sp>
      <p:sp>
        <p:nvSpPr>
          <p:cNvPr id="4" name="Slide Image Placeholder 3"/>
          <p:cNvSpPr>
            <a:spLocks noGrp="1" noRot="1" noChangeAspect="1"/>
          </p:cNvSpPr>
          <p:nvPr>
            <p:ph type="sldImg" idx="2"/>
          </p:nvPr>
        </p:nvSpPr>
        <p:spPr>
          <a:xfrm>
            <a:off x="2925763" y="527050"/>
            <a:ext cx="3457575" cy="2633663"/>
          </a:xfrm>
          <a:prstGeom prst="rect">
            <a:avLst/>
          </a:prstGeom>
          <a:noFill/>
          <a:ln w="12700">
            <a:solidFill>
              <a:prstClr val="black"/>
            </a:solidFill>
          </a:ln>
        </p:spPr>
        <p:txBody>
          <a:bodyPr vert="horz" lIns="93249" tIns="46625" rIns="93249" bIns="46625" rtlCol="0" anchor="ctr"/>
          <a:lstStyle/>
          <a:p>
            <a:pPr lvl="0"/>
            <a:endParaRPr lang="en-US" noProof="0" dirty="0"/>
          </a:p>
        </p:txBody>
      </p:sp>
      <p:sp>
        <p:nvSpPr>
          <p:cNvPr id="5" name="Notes Placeholder 4"/>
          <p:cNvSpPr>
            <a:spLocks noGrp="1"/>
          </p:cNvSpPr>
          <p:nvPr>
            <p:ph type="body" sz="quarter" idx="3"/>
          </p:nvPr>
        </p:nvSpPr>
        <p:spPr>
          <a:xfrm>
            <a:off x="932599" y="3336632"/>
            <a:ext cx="7443912" cy="3160515"/>
          </a:xfrm>
          <a:prstGeom prst="rect">
            <a:avLst/>
          </a:prstGeom>
        </p:spPr>
        <p:txBody>
          <a:bodyPr vert="horz" lIns="93249" tIns="46625" rIns="93249" bIns="4662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70869"/>
            <a:ext cx="4035628" cy="351036"/>
          </a:xfrm>
          <a:prstGeom prst="rect">
            <a:avLst/>
          </a:prstGeom>
        </p:spPr>
        <p:txBody>
          <a:bodyPr vert="horz" lIns="93249" tIns="46625" rIns="93249" bIns="4662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71367" y="6670869"/>
            <a:ext cx="4035628" cy="351036"/>
          </a:xfrm>
          <a:prstGeom prst="rect">
            <a:avLst/>
          </a:prstGeom>
        </p:spPr>
        <p:txBody>
          <a:bodyPr vert="horz" lIns="93249" tIns="46625" rIns="93249" bIns="46625" rtlCol="0" anchor="b"/>
          <a:lstStyle>
            <a:lvl1pPr algn="r" fontAlgn="auto">
              <a:spcBef>
                <a:spcPts val="0"/>
              </a:spcBef>
              <a:spcAft>
                <a:spcPts val="0"/>
              </a:spcAft>
              <a:defRPr sz="1200">
                <a:latin typeface="+mn-lt"/>
                <a:cs typeface="+mn-cs"/>
              </a:defRPr>
            </a:lvl1pPr>
          </a:lstStyle>
          <a:p>
            <a:pPr>
              <a:defRPr/>
            </a:pPr>
            <a:fld id="{46E8228E-3F81-42D1-9F6A-CDA25F4B3C39}" type="slidenum">
              <a:rPr lang="en-US"/>
              <a:pPr>
                <a:defRPr/>
              </a:pPr>
              <a:t>‹#›</a:t>
            </a:fld>
            <a:endParaRPr lang="en-US" dirty="0"/>
          </a:p>
        </p:txBody>
      </p:sp>
    </p:spTree>
    <p:extLst>
      <p:ext uri="{BB962C8B-B14F-4D97-AF65-F5344CB8AC3E}">
        <p14:creationId xmlns:p14="http://schemas.microsoft.com/office/powerpoint/2010/main" val="4271251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82514" algn="l" rtl="0" eaLnBrk="0" fontAlgn="base" hangingPunct="0">
      <a:spcBef>
        <a:spcPct val="30000"/>
      </a:spcBef>
      <a:spcAft>
        <a:spcPct val="0"/>
      </a:spcAft>
      <a:defRPr sz="1300" kern="1200">
        <a:solidFill>
          <a:schemeClr val="tx1"/>
        </a:solidFill>
        <a:latin typeface="+mn-lt"/>
        <a:ea typeface="+mn-ea"/>
        <a:cs typeface="+mn-cs"/>
      </a:defRPr>
    </a:lvl2pPr>
    <a:lvl3pPr marL="965028" algn="l" rtl="0" eaLnBrk="0" fontAlgn="base" hangingPunct="0">
      <a:spcBef>
        <a:spcPct val="30000"/>
      </a:spcBef>
      <a:spcAft>
        <a:spcPct val="0"/>
      </a:spcAft>
      <a:defRPr sz="1300" kern="1200">
        <a:solidFill>
          <a:schemeClr val="tx1"/>
        </a:solidFill>
        <a:latin typeface="+mn-lt"/>
        <a:ea typeface="+mn-ea"/>
        <a:cs typeface="+mn-cs"/>
      </a:defRPr>
    </a:lvl3pPr>
    <a:lvl4pPr marL="1449130" algn="l" rtl="0" eaLnBrk="0" fontAlgn="base" hangingPunct="0">
      <a:spcBef>
        <a:spcPct val="30000"/>
      </a:spcBef>
      <a:spcAft>
        <a:spcPct val="0"/>
      </a:spcAft>
      <a:defRPr sz="1300" kern="1200">
        <a:solidFill>
          <a:schemeClr val="tx1"/>
        </a:solidFill>
        <a:latin typeface="+mn-lt"/>
        <a:ea typeface="+mn-ea"/>
        <a:cs typeface="+mn-cs"/>
      </a:defRPr>
    </a:lvl4pPr>
    <a:lvl5pPr marL="1931643" algn="l" rtl="0" eaLnBrk="0" fontAlgn="base" hangingPunct="0">
      <a:spcBef>
        <a:spcPct val="30000"/>
      </a:spcBef>
      <a:spcAft>
        <a:spcPct val="0"/>
      </a:spcAft>
      <a:defRPr sz="1300" kern="1200">
        <a:solidFill>
          <a:schemeClr val="tx1"/>
        </a:solidFill>
        <a:latin typeface="+mn-lt"/>
        <a:ea typeface="+mn-ea"/>
        <a:cs typeface="+mn-cs"/>
      </a:defRPr>
    </a:lvl5pPr>
    <a:lvl6pPr marL="2416100" algn="l" defTabSz="966440" rtl="0" eaLnBrk="1" latinLnBrk="0" hangingPunct="1">
      <a:defRPr sz="1300" kern="1200">
        <a:solidFill>
          <a:schemeClr val="tx1"/>
        </a:solidFill>
        <a:latin typeface="+mn-lt"/>
        <a:ea typeface="+mn-ea"/>
        <a:cs typeface="+mn-cs"/>
      </a:defRPr>
    </a:lvl6pPr>
    <a:lvl7pPr marL="2899321" algn="l" defTabSz="966440" rtl="0" eaLnBrk="1" latinLnBrk="0" hangingPunct="1">
      <a:defRPr sz="1300" kern="1200">
        <a:solidFill>
          <a:schemeClr val="tx1"/>
        </a:solidFill>
        <a:latin typeface="+mn-lt"/>
        <a:ea typeface="+mn-ea"/>
        <a:cs typeface="+mn-cs"/>
      </a:defRPr>
    </a:lvl7pPr>
    <a:lvl8pPr marL="3382540" algn="l" defTabSz="966440" rtl="0" eaLnBrk="1" latinLnBrk="0" hangingPunct="1">
      <a:defRPr sz="1300" kern="1200">
        <a:solidFill>
          <a:schemeClr val="tx1"/>
        </a:solidFill>
        <a:latin typeface="+mn-lt"/>
        <a:ea typeface="+mn-ea"/>
        <a:cs typeface="+mn-cs"/>
      </a:defRPr>
    </a:lvl8pPr>
    <a:lvl9pPr marL="3865760" algn="l" defTabSz="966440"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2" descr="C:\Users\wiese1j\Desktop\Miscellaneous\Logos\KochAg_&amp;_EnergySolutionsLLC_pr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5800" y="5734456"/>
            <a:ext cx="2360386" cy="45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40080" y="650240"/>
            <a:ext cx="8161020" cy="56896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20090" y="1625600"/>
            <a:ext cx="8161020" cy="4389120"/>
          </a:xfrm>
          <a:prstGeom prst="rect">
            <a:avLst/>
          </a:prstGeom>
        </p:spPr>
        <p:txBody>
          <a:bodyPr lIns="96653" tIns="48326" rIns="96653" bIns="48326"/>
          <a:lstStyle/>
          <a:p>
            <a:endParaRPr lang="en-US" dirty="0"/>
          </a:p>
        </p:txBody>
      </p:sp>
      <p:sp>
        <p:nvSpPr>
          <p:cNvPr id="4" name="Date Placeholder 3"/>
          <p:cNvSpPr>
            <a:spLocks noGrp="1"/>
          </p:cNvSpPr>
          <p:nvPr>
            <p:ph type="dt" sz="half" idx="10"/>
          </p:nvPr>
        </p:nvSpPr>
        <p:spPr>
          <a:xfrm>
            <a:off x="720090" y="6664960"/>
            <a:ext cx="2000250" cy="487680"/>
          </a:xfrm>
          <a:prstGeom prst="rect">
            <a:avLst/>
          </a:prstGeom>
        </p:spPr>
        <p:txBody>
          <a:bodyPr lIns="96653" tIns="48326" rIns="96653" bIns="48326"/>
          <a:lstStyle>
            <a:lvl1pPr>
              <a:defRPr sz="1300">
                <a:latin typeface="Arial" pitchFamily="34" charset="0"/>
                <a:cs typeface="Arial" pitchFamily="34" charset="0"/>
              </a:defRPr>
            </a:lvl1pPr>
          </a:lstStyle>
          <a:p>
            <a:fld id="{65D7A158-C674-4CFC-8984-7DE062CC13CF}" type="datetime1">
              <a:rPr lang="en-US" smtClean="0">
                <a:solidFill>
                  <a:prstClr val="black"/>
                </a:solidFill>
              </a:rPr>
              <a:t>2/2/2016</a:t>
            </a:fld>
            <a:endParaRPr lang="en-US" dirty="0">
              <a:solidFill>
                <a:prstClr val="black"/>
              </a:solidFill>
            </a:endParaRPr>
          </a:p>
        </p:txBody>
      </p:sp>
      <p:sp>
        <p:nvSpPr>
          <p:cNvPr id="6" name="Slide Number Placeholder 5"/>
          <p:cNvSpPr>
            <a:spLocks noGrp="1"/>
          </p:cNvSpPr>
          <p:nvPr>
            <p:ph type="sldNum" sz="quarter" idx="12"/>
          </p:nvPr>
        </p:nvSpPr>
        <p:spPr>
          <a:xfrm>
            <a:off x="6880860" y="6659881"/>
            <a:ext cx="2240280" cy="487680"/>
          </a:xfrm>
        </p:spPr>
        <p:txBody>
          <a:bodyPr/>
          <a:lstStyle>
            <a:lvl1pPr>
              <a:defRPr/>
            </a:lvl1pPr>
          </a:lstStyle>
          <a:p>
            <a:fld id="{4F603DA6-9999-441A-AE91-B406D097E565}" type="slidenum">
              <a:rPr lang="en-US" altLang="en-US"/>
              <a:pPr/>
              <a:t>‹#›</a:t>
            </a:fld>
            <a:endParaRPr lang="en-US" altLang="en-US" dirty="0"/>
          </a:p>
        </p:txBody>
      </p:sp>
    </p:spTree>
    <p:extLst>
      <p:ext uri="{BB962C8B-B14F-4D97-AF65-F5344CB8AC3E}">
        <p14:creationId xmlns:p14="http://schemas.microsoft.com/office/powerpoint/2010/main" val="47447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4"/>
          <p:cNvSpPr/>
          <p:nvPr userDrawn="1"/>
        </p:nvSpPr>
        <p:spPr>
          <a:xfrm>
            <a:off x="152402" y="1"/>
            <a:ext cx="9448800" cy="990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en-US" dirty="0"/>
          </a:p>
        </p:txBody>
      </p:sp>
      <p:sp>
        <p:nvSpPr>
          <p:cNvPr id="16" name="Title 1"/>
          <p:cNvSpPr>
            <a:spLocks noGrp="1"/>
          </p:cNvSpPr>
          <p:nvPr>
            <p:ph type="ctrTitle"/>
          </p:nvPr>
        </p:nvSpPr>
        <p:spPr>
          <a:xfrm>
            <a:off x="1143000" y="2667000"/>
            <a:ext cx="6400800" cy="470746"/>
          </a:xfrm>
        </p:spPr>
        <p:txBody>
          <a:bodyPr/>
          <a:lstStyle>
            <a:lvl1pPr algn="l">
              <a:defRPr sz="26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title style</a:t>
            </a:r>
            <a:endParaRPr lang="en-US" dirty="0"/>
          </a:p>
        </p:txBody>
      </p:sp>
      <p:sp>
        <p:nvSpPr>
          <p:cNvPr id="9" name="Slide Number Placeholder 18"/>
          <p:cNvSpPr>
            <a:spLocks noGrp="1"/>
          </p:cNvSpPr>
          <p:nvPr>
            <p:ph type="sldNum" sz="quarter" idx="4"/>
          </p:nvPr>
        </p:nvSpPr>
        <p:spPr>
          <a:xfrm>
            <a:off x="3678239" y="6884895"/>
            <a:ext cx="2241551" cy="388937"/>
          </a:xfrm>
          <a:prstGeom prst="rect">
            <a:avLst/>
          </a:prstGeom>
        </p:spPr>
        <p:txBody>
          <a:bodyPr vert="horz" lIns="91424" tIns="45712" rIns="91424" bIns="45712" rtlCol="0" anchor="ctr"/>
          <a:lstStyle>
            <a:lvl1pPr algn="ctr">
              <a:defRPr sz="110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a:defRPr/>
            </a:pPr>
            <a:fld id="{27AC3441-650A-4AFB-9C64-86342E727B34}"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title style</a:t>
            </a:r>
            <a:endParaRPr lang="en-US" dirty="0"/>
          </a:p>
        </p:txBody>
      </p:sp>
      <p:sp>
        <p:nvSpPr>
          <p:cNvPr id="4" name="Content Placeholder 2"/>
          <p:cNvSpPr>
            <a:spLocks noGrp="1"/>
          </p:cNvSpPr>
          <p:nvPr>
            <p:ph idx="1"/>
          </p:nvPr>
        </p:nvSpPr>
        <p:spPr>
          <a:xfrm>
            <a:off x="240030" y="838201"/>
            <a:ext cx="9121140" cy="5943600"/>
          </a:xfrm>
          <a:prstGeom prst="rect">
            <a:avLst/>
          </a:prstGeom>
        </p:spPr>
        <p:txBody>
          <a:bodyPr lIns="91424" tIns="45712" rIns="91424" bIns="45712"/>
          <a:lstStyle>
            <a:lvl1pPr marL="361885" indent="-361885">
              <a:spcBef>
                <a:spcPts val="1200"/>
              </a:spcBef>
              <a:buClr>
                <a:schemeClr val="tx1">
                  <a:lumMod val="65000"/>
                  <a:lumOff val="35000"/>
                </a:schemeClr>
              </a:buClr>
              <a:buSzPct val="100000"/>
              <a:buFont typeface="Wingdings" panose="05000000000000000000" pitchFamily="2" charset="2"/>
              <a:buChar char=""/>
              <a:defRPr sz="1600">
                <a:latin typeface="Tahoma" panose="020B0604030504040204" pitchFamily="34" charset="0"/>
                <a:ea typeface="Tahoma" panose="020B0604030504040204" pitchFamily="34" charset="0"/>
                <a:cs typeface="Tahoma" panose="020B0604030504040204" pitchFamily="34" charset="0"/>
              </a:defRPr>
            </a:lvl1pPr>
            <a:lvl2pPr marL="784085" indent="-301572">
              <a:spcBef>
                <a:spcPts val="600"/>
              </a:spcBef>
              <a:buClr>
                <a:schemeClr val="tx1">
                  <a:lumMod val="65000"/>
                  <a:lumOff val="35000"/>
                </a:schemeClr>
              </a:buClr>
              <a:buSzPct val="80000"/>
              <a:buFont typeface="ZapfDingbats" pitchFamily="82" charset="2"/>
              <a:buChar char=""/>
              <a:defRPr sz="1500">
                <a:latin typeface="Tahoma" panose="020B0604030504040204" pitchFamily="34" charset="0"/>
                <a:ea typeface="Tahoma" panose="020B0604030504040204" pitchFamily="34" charset="0"/>
                <a:cs typeface="Tahoma" panose="020B0604030504040204" pitchFamily="34" charset="0"/>
              </a:defRPr>
            </a:lvl2pPr>
            <a:lvl3pPr marL="1207872" indent="-241258">
              <a:spcBef>
                <a:spcPts val="600"/>
              </a:spcBef>
              <a:buClr>
                <a:schemeClr val="tx1">
                  <a:lumMod val="65000"/>
                  <a:lumOff val="35000"/>
                </a:schemeClr>
              </a:buClr>
              <a:buFont typeface="Tahoma" panose="020B060403050404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690387" indent="-241258">
              <a:spcBef>
                <a:spcPts val="600"/>
              </a:spcBef>
              <a:buClr>
                <a:schemeClr val="tx1">
                  <a:lumMod val="65000"/>
                  <a:lumOff val="35000"/>
                </a:schemeClr>
              </a:buClr>
              <a:buFont typeface="Tahoma" panose="020B0604030504040204" pitchFamily="34" charset="0"/>
              <a:buChar char="-"/>
              <a:defRPr sz="1300">
                <a:latin typeface="Tahoma" panose="020B0604030504040204" pitchFamily="34" charset="0"/>
                <a:ea typeface="Tahoma" panose="020B0604030504040204" pitchFamily="34" charset="0"/>
                <a:cs typeface="Tahoma" panose="020B0604030504040204" pitchFamily="34" charset="0"/>
              </a:defRPr>
            </a:lvl4pPr>
            <a:lvl5pPr marL="2174487" indent="-241258">
              <a:spcBef>
                <a:spcPts val="600"/>
              </a:spcBef>
              <a:buClr>
                <a:schemeClr val="tx1">
                  <a:lumMod val="65000"/>
                  <a:lumOff val="35000"/>
                </a:schemeClr>
              </a:buClr>
              <a:buFont typeface="Calibri" panose="020F0502020204030204" pitchFamily="34" charset="0"/>
              <a:buChar char="‐"/>
              <a:defRPr sz="12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18"/>
          <p:cNvSpPr>
            <a:spLocks noGrp="1"/>
          </p:cNvSpPr>
          <p:nvPr>
            <p:ph type="sldNum" sz="quarter" idx="10"/>
          </p:nvPr>
        </p:nvSpPr>
        <p:spPr/>
        <p:txBody>
          <a:bodyPr/>
          <a:lstStyle>
            <a:lvl1pPr>
              <a:defRPr/>
            </a:lvl1pPr>
          </a:lstStyle>
          <a:p>
            <a:pPr>
              <a:defRPr/>
            </a:pPr>
            <a:fld id="{07A65724-2494-4774-B9EB-1AAE481E8E0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8"/>
          <p:cNvSpPr>
            <a:spLocks noGrp="1"/>
          </p:cNvSpPr>
          <p:nvPr>
            <p:ph type="sldNum" sz="quarter" idx="10"/>
          </p:nvPr>
        </p:nvSpPr>
        <p:spPr/>
        <p:txBody>
          <a:bodyPr/>
          <a:lstStyle>
            <a:lvl1pPr>
              <a:defRPr/>
            </a:lvl1pPr>
          </a:lstStyle>
          <a:p>
            <a:pPr>
              <a:defRPr/>
            </a:pPr>
            <a:fld id="{B2B28B6C-5F52-4B4E-AACA-8161EDA184D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272454"/>
            <a:ext cx="81610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0180" y="4145280"/>
            <a:ext cx="6720840" cy="1869440"/>
          </a:xfrm>
          <a:prstGeom prst="rect">
            <a:avLst/>
          </a:prstGeom>
        </p:spPr>
        <p:txBody>
          <a:bodyPr lIns="96661" tIns="48331" rIns="96661" bIns="48331"/>
          <a:lstStyle>
            <a:lvl1pPr marL="0" indent="0" algn="ctr">
              <a:buNone/>
              <a:defRPr>
                <a:solidFill>
                  <a:schemeClr val="tx1">
                    <a:tint val="75000"/>
                  </a:schemeClr>
                </a:solidFill>
              </a:defRPr>
            </a:lvl1pPr>
            <a:lvl2pPr marL="483306" indent="0" algn="ctr">
              <a:buNone/>
              <a:defRPr>
                <a:solidFill>
                  <a:schemeClr val="tx1">
                    <a:tint val="75000"/>
                  </a:schemeClr>
                </a:solidFill>
              </a:defRPr>
            </a:lvl2pPr>
            <a:lvl3pPr marL="966612" indent="0" algn="ctr">
              <a:buNone/>
              <a:defRPr>
                <a:solidFill>
                  <a:schemeClr val="tx1">
                    <a:tint val="75000"/>
                  </a:schemeClr>
                </a:solidFill>
              </a:defRPr>
            </a:lvl3pPr>
            <a:lvl4pPr marL="1449918" indent="0" algn="ctr">
              <a:buNone/>
              <a:defRPr>
                <a:solidFill>
                  <a:schemeClr val="tx1">
                    <a:tint val="75000"/>
                  </a:schemeClr>
                </a:solidFill>
              </a:defRPr>
            </a:lvl4pPr>
            <a:lvl5pPr marL="1933224" indent="0" algn="ctr">
              <a:buNone/>
              <a:defRPr>
                <a:solidFill>
                  <a:schemeClr val="tx1">
                    <a:tint val="75000"/>
                  </a:schemeClr>
                </a:solidFill>
              </a:defRPr>
            </a:lvl5pPr>
            <a:lvl6pPr marL="2416531" indent="0" algn="ctr">
              <a:buNone/>
              <a:defRPr>
                <a:solidFill>
                  <a:schemeClr val="tx1">
                    <a:tint val="75000"/>
                  </a:schemeClr>
                </a:solidFill>
              </a:defRPr>
            </a:lvl6pPr>
            <a:lvl7pPr marL="2899837" indent="0" algn="ctr">
              <a:buNone/>
              <a:defRPr>
                <a:solidFill>
                  <a:schemeClr val="tx1">
                    <a:tint val="75000"/>
                  </a:schemeClr>
                </a:solidFill>
              </a:defRPr>
            </a:lvl7pPr>
            <a:lvl8pPr marL="3383143" indent="0" algn="ctr">
              <a:buNone/>
              <a:defRPr>
                <a:solidFill>
                  <a:schemeClr val="tx1">
                    <a:tint val="75000"/>
                  </a:schemeClr>
                </a:solidFill>
              </a:defRPr>
            </a:lvl8pPr>
            <a:lvl9pPr marL="386644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80060" y="6780107"/>
            <a:ext cx="2240280" cy="389467"/>
          </a:xfrm>
          <a:prstGeom prst="rect">
            <a:avLst/>
          </a:prstGeom>
        </p:spPr>
        <p:txBody>
          <a:bodyPr lIns="96661" tIns="48331" rIns="96661" bIns="48331"/>
          <a:lstStyle/>
          <a:p>
            <a:fld id="{A18CFF9E-1F2C-4D06-9548-FCE51D2A9890}" type="datetime1">
              <a:rPr lang="en-US" smtClean="0"/>
              <a:t>2/2/2016</a:t>
            </a:fld>
            <a:endParaRPr lang="en-US"/>
          </a:p>
        </p:txBody>
      </p:sp>
      <p:sp>
        <p:nvSpPr>
          <p:cNvPr id="5" name="Footer Placeholder 4"/>
          <p:cNvSpPr>
            <a:spLocks noGrp="1"/>
          </p:cNvSpPr>
          <p:nvPr>
            <p:ph type="ftr" sz="quarter" idx="11"/>
          </p:nvPr>
        </p:nvSpPr>
        <p:spPr>
          <a:xfrm>
            <a:off x="3280410" y="6780107"/>
            <a:ext cx="3040380" cy="389467"/>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p:txBody>
          <a:bodyPr/>
          <a:lstStyle/>
          <a:p>
            <a:fld id="{E4FADB53-AE4A-4B1C-9462-1B92E0F5845B}" type="slidenum">
              <a:rPr lang="en-US" smtClean="0"/>
              <a:t>‹#›</a:t>
            </a:fld>
            <a:endParaRPr lang="en-US"/>
          </a:p>
        </p:txBody>
      </p:sp>
      <p:grpSp>
        <p:nvGrpSpPr>
          <p:cNvPr id="7" name="Group 10"/>
          <p:cNvGrpSpPr>
            <a:grpSpLocks/>
          </p:cNvGrpSpPr>
          <p:nvPr userDrawn="1"/>
        </p:nvGrpSpPr>
        <p:grpSpPr bwMode="auto">
          <a:xfrm>
            <a:off x="801688" y="3480707"/>
            <a:ext cx="7645400" cy="155575"/>
            <a:chOff x="505" y="1978"/>
            <a:chExt cx="4816" cy="98"/>
          </a:xfrm>
        </p:grpSpPr>
        <p:sp>
          <p:nvSpPr>
            <p:cNvPr id="8" name="Line 11"/>
            <p:cNvSpPr>
              <a:spLocks noChangeShapeType="1"/>
            </p:cNvSpPr>
            <p:nvPr/>
          </p:nvSpPr>
          <p:spPr bwMode="auto">
            <a:xfrm>
              <a:off x="507" y="1978"/>
              <a:ext cx="4814"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12"/>
            <p:cNvSpPr>
              <a:spLocks noChangeShapeType="1"/>
            </p:cNvSpPr>
            <p:nvPr/>
          </p:nvSpPr>
          <p:spPr bwMode="auto">
            <a:xfrm>
              <a:off x="505" y="2032"/>
              <a:ext cx="4238" cy="0"/>
            </a:xfrm>
            <a:prstGeom prst="line">
              <a:avLst/>
            </a:prstGeom>
            <a:noFill/>
            <a:ln w="50800">
              <a:solidFill>
                <a:srgbClr val="4D4D4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13"/>
            <p:cNvSpPr>
              <a:spLocks noChangeShapeType="1"/>
            </p:cNvSpPr>
            <p:nvPr/>
          </p:nvSpPr>
          <p:spPr bwMode="auto">
            <a:xfrm>
              <a:off x="507" y="2076"/>
              <a:ext cx="3662"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12667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4"/>
          <p:cNvSpPr/>
          <p:nvPr userDrawn="1"/>
        </p:nvSpPr>
        <p:spPr>
          <a:xfrm>
            <a:off x="152401" y="0"/>
            <a:ext cx="9448800" cy="990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a:defRPr/>
            </a:pPr>
            <a:endParaRPr lang="en-US" dirty="0">
              <a:solidFill>
                <a:prstClr val="white"/>
              </a:solidFill>
            </a:endParaRPr>
          </a:p>
        </p:txBody>
      </p:sp>
      <p:sp>
        <p:nvSpPr>
          <p:cNvPr id="16" name="Title 1"/>
          <p:cNvSpPr>
            <a:spLocks noGrp="1"/>
          </p:cNvSpPr>
          <p:nvPr>
            <p:ph type="ctrTitle"/>
          </p:nvPr>
        </p:nvSpPr>
        <p:spPr>
          <a:xfrm>
            <a:off x="1143000" y="2660304"/>
            <a:ext cx="6400800" cy="470746"/>
          </a:xfrm>
        </p:spPr>
        <p:txBody>
          <a:bodyPr/>
          <a:lstStyle>
            <a:lvl1pPr algn="l">
              <a:defRPr sz="1800">
                <a:solidFill>
                  <a:schemeClr val="tx1"/>
                </a:solidFill>
                <a:latin typeface="+mj-lt"/>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38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Content Placeholder 2"/>
          <p:cNvSpPr>
            <a:spLocks noGrp="1"/>
          </p:cNvSpPr>
          <p:nvPr>
            <p:ph idx="1"/>
          </p:nvPr>
        </p:nvSpPr>
        <p:spPr>
          <a:xfrm>
            <a:off x="240030" y="838201"/>
            <a:ext cx="9121140" cy="5943600"/>
          </a:xfrm>
          <a:prstGeom prst="rect">
            <a:avLst/>
          </a:prstGeom>
        </p:spPr>
        <p:txBody>
          <a:bodyPr lIns="91432" tIns="45716" rIns="91432" bIns="45716"/>
          <a:lstStyle>
            <a:lvl1pPr>
              <a:spcBef>
                <a:spcPts val="1200"/>
              </a:spcBef>
              <a:buClr>
                <a:srgbClr val="002060"/>
              </a:buClr>
              <a:buFont typeface="Arial" pitchFamily="34" charset="0"/>
              <a:buChar char="•"/>
              <a:defRPr sz="1300">
                <a:latin typeface="+mj-lt"/>
              </a:defRPr>
            </a:lvl1pPr>
            <a:lvl2pPr>
              <a:spcBef>
                <a:spcPts val="600"/>
              </a:spcBef>
              <a:buClr>
                <a:srgbClr val="002060"/>
              </a:buClr>
              <a:buFont typeface="Wingdings" pitchFamily="2" charset="2"/>
              <a:buChar char="Ø"/>
              <a:defRPr sz="1200">
                <a:latin typeface="+mj-lt"/>
              </a:defRPr>
            </a:lvl2pPr>
            <a:lvl3pPr>
              <a:spcBef>
                <a:spcPts val="600"/>
              </a:spcBef>
              <a:buClr>
                <a:srgbClr val="002060"/>
              </a:buClr>
              <a:buFont typeface="Wingdings" pitchFamily="2" charset="2"/>
              <a:buChar char="§"/>
              <a:defRPr sz="1100">
                <a:latin typeface="+mj-lt"/>
              </a:defRPr>
            </a:lvl3pPr>
            <a:lvl4pPr>
              <a:spcBef>
                <a:spcPts val="600"/>
              </a:spcBef>
              <a:buClr>
                <a:srgbClr val="002060"/>
              </a:buClr>
              <a:defRPr sz="1100">
                <a:latin typeface="+mj-lt"/>
              </a:defRPr>
            </a:lvl4pPr>
            <a:lvl5pPr>
              <a:spcBef>
                <a:spcPts val="600"/>
              </a:spcBef>
              <a:buClr>
                <a:srgbClr val="002060"/>
              </a:buClr>
              <a:defRPr sz="11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18"/>
          <p:cNvSpPr>
            <a:spLocks noGrp="1"/>
          </p:cNvSpPr>
          <p:nvPr>
            <p:ph type="sldNum" sz="quarter" idx="10"/>
          </p:nvPr>
        </p:nvSpPr>
        <p:spPr/>
        <p:txBody>
          <a:bodyPr/>
          <a:lstStyle>
            <a:lvl1pPr>
              <a:defRPr/>
            </a:lvl1pPr>
          </a:lstStyle>
          <a:p>
            <a:pPr>
              <a:defRPr/>
            </a:pPr>
            <a:fld id="{07A65724-2494-4774-B9EB-1AAE481E8E08}" type="slidenum">
              <a:rPr lang="en-US"/>
              <a:pPr>
                <a:defRPr/>
              </a:pPr>
              <a:t>‹#›</a:t>
            </a:fld>
            <a:endParaRPr lang="en-US" dirty="0"/>
          </a:p>
        </p:txBody>
      </p:sp>
    </p:spTree>
    <p:extLst>
      <p:ext uri="{BB962C8B-B14F-4D97-AF65-F5344CB8AC3E}">
        <p14:creationId xmlns:p14="http://schemas.microsoft.com/office/powerpoint/2010/main" val="22894279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8"/>
          <p:cNvSpPr>
            <a:spLocks noGrp="1"/>
          </p:cNvSpPr>
          <p:nvPr>
            <p:ph type="sldNum" sz="quarter" idx="10"/>
          </p:nvPr>
        </p:nvSpPr>
        <p:spPr/>
        <p:txBody>
          <a:bodyPr/>
          <a:lstStyle>
            <a:lvl1pPr>
              <a:defRPr/>
            </a:lvl1pPr>
          </a:lstStyle>
          <a:p>
            <a:pPr>
              <a:defRPr/>
            </a:pPr>
            <a:fld id="{B2B28B6C-5F52-4B4E-AACA-8161EDA184DA}" type="slidenum">
              <a:rPr lang="en-US"/>
              <a:pPr>
                <a:defRPr/>
              </a:pPr>
              <a:t>‹#›</a:t>
            </a:fld>
            <a:endParaRPr lang="en-US" dirty="0"/>
          </a:p>
        </p:txBody>
      </p:sp>
    </p:spTree>
    <p:extLst>
      <p:ext uri="{BB962C8B-B14F-4D97-AF65-F5344CB8AC3E}">
        <p14:creationId xmlns:p14="http://schemas.microsoft.com/office/powerpoint/2010/main" val="113071249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80060" y="6661573"/>
            <a:ext cx="2240280" cy="508000"/>
          </a:xfrm>
          <a:prstGeom prst="rect">
            <a:avLst/>
          </a:prstGeom>
          <a:ln/>
        </p:spPr>
        <p:txBody>
          <a:bodyPr lIns="96653" tIns="48326" rIns="96653" bIns="48326"/>
          <a:lstStyle>
            <a:lvl1pPr>
              <a:defRPr/>
            </a:lvl1pPr>
          </a:lstStyle>
          <a:p>
            <a:pPr>
              <a:defRPr/>
            </a:pPr>
            <a:fld id="{F0ED38BE-00AF-4619-A6C7-244435FC6C04}" type="datetime1">
              <a:rPr lang="en-US" smtClean="0">
                <a:solidFill>
                  <a:prstClr val="black"/>
                </a:solidFill>
              </a:rPr>
              <a:t>2/2/2016</a:t>
            </a:fld>
            <a:endParaRPr lang="en-US" dirty="0">
              <a:solidFill>
                <a:prstClr val="black"/>
              </a:solidFill>
            </a:endParaRPr>
          </a:p>
        </p:txBody>
      </p:sp>
      <p:sp>
        <p:nvSpPr>
          <p:cNvPr id="3" name="Rectangle 5"/>
          <p:cNvSpPr>
            <a:spLocks noGrp="1" noChangeArrowheads="1"/>
          </p:cNvSpPr>
          <p:nvPr>
            <p:ph type="ftr" sz="quarter" idx="11"/>
          </p:nvPr>
        </p:nvSpPr>
        <p:spPr>
          <a:xfrm>
            <a:off x="861776" y="6717454"/>
            <a:ext cx="4573905" cy="508000"/>
          </a:xfrm>
          <a:prstGeom prst="rect">
            <a:avLst/>
          </a:prstGeom>
          <a:ln/>
        </p:spPr>
        <p:txBody>
          <a:bodyPr lIns="96653" tIns="48326" rIns="96653" bIns="48326"/>
          <a:lstStyle>
            <a:lvl1pPr>
              <a:defRPr/>
            </a:lvl1pPr>
          </a:lstStyle>
          <a:p>
            <a:pPr>
              <a:defRPr/>
            </a:pPr>
            <a:endParaRPr lang="en-US" dirty="0">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BF7CAAD3-1236-4820-8480-3A487C93FEE3}" type="slidenum">
              <a:rPr lang="en-US"/>
              <a:pPr>
                <a:defRPr/>
              </a:pPr>
              <a:t>‹#›</a:t>
            </a:fld>
            <a:endParaRPr lang="en-US" dirty="0"/>
          </a:p>
        </p:txBody>
      </p:sp>
    </p:spTree>
    <p:extLst>
      <p:ext uri="{BB962C8B-B14F-4D97-AF65-F5344CB8AC3E}">
        <p14:creationId xmlns:p14="http://schemas.microsoft.com/office/powerpoint/2010/main" val="601003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3.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3" descr="O:\KAS\13_KAS_2352 KAES Pitch Book\PPT files\KAES_Title_pg.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19627" y="23031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descr="image006"/>
          <p:cNvPicPr>
            <a:picLocks noChangeAspect="1" noChangeArrowheads="1"/>
          </p:cNvPicPr>
          <p:nvPr userDrawn="1"/>
        </p:nvPicPr>
        <p:blipFill>
          <a:blip r:embed="rId4">
            <a:extLst>
              <a:ext uri="{28A0092B-C50C-407E-A947-70E740481C1C}">
                <a14:useLocalDpi xmlns:a14="http://schemas.microsoft.com/office/drawing/2010/main" val="0"/>
              </a:ext>
            </a:extLst>
          </a:blip>
          <a:srcRect l="745" r="8702"/>
          <a:stretch>
            <a:fillRect/>
          </a:stretch>
        </p:blipFill>
        <p:spPr bwMode="auto">
          <a:xfrm>
            <a:off x="5600790" y="230310"/>
            <a:ext cx="19319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ooter Placeholder 4"/>
          <p:cNvSpPr txBox="1">
            <a:spLocks/>
          </p:cNvSpPr>
          <p:nvPr userDrawn="1"/>
        </p:nvSpPr>
        <p:spPr>
          <a:xfrm>
            <a:off x="533400" y="6797678"/>
            <a:ext cx="8534400" cy="365125"/>
          </a:xfrm>
          <a:prstGeom prst="rect">
            <a:avLst/>
          </a:prstGeom>
        </p:spPr>
        <p:txBody>
          <a:bodyPr lIns="91424" tIns="45712" rIns="91424" bIns="45712" anchor="ctr"/>
          <a:lstStyle>
            <a:defPPr>
              <a:defRPr lang="en-US"/>
            </a:defPPr>
            <a:lvl1pPr marL="0" algn="ctr" defTabSz="914400" rtl="0" eaLnBrk="1" latinLnBrk="0" hangingPunct="1">
              <a:defRPr sz="800" b="0" kern="1200">
                <a:solidFill>
                  <a:schemeClr val="tx1">
                    <a:tint val="75000"/>
                  </a:schemeClr>
                </a:solidFill>
                <a:latin typeface="Arial Narrow" panose="020B0606020202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solidFill>
                  <a:schemeClr val="tx2"/>
                </a:solidFill>
                <a:latin typeface="Tahoma" panose="020B0604030504040204" pitchFamily="34" charset="0"/>
                <a:ea typeface="Tahoma" panose="020B0604030504040204" pitchFamily="34" charset="0"/>
                <a:cs typeface="Tahoma" panose="020B0604030504040204" pitchFamily="34" charset="0"/>
              </a:rPr>
              <a:t>Confidential – Neither KAES nor its affiliates make any representation or warranty, express or implied, with respect to this information, including the accuracy or completeness thereof.</a:t>
            </a:r>
            <a:endParaRPr lang="en-US"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99"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3000" kern="1200">
          <a:solidFill>
            <a:srgbClr val="002060"/>
          </a:solidFill>
          <a:latin typeface="Arial" pitchFamily="34" charset="0"/>
          <a:ea typeface="+mj-ea"/>
          <a:cs typeface="Arial" pitchFamily="34" charset="0"/>
        </a:defRPr>
      </a:lvl1pPr>
      <a:lvl2pPr algn="l" rtl="0" eaLnBrk="0" fontAlgn="base" hangingPunct="0">
        <a:spcBef>
          <a:spcPct val="0"/>
        </a:spcBef>
        <a:spcAft>
          <a:spcPct val="0"/>
        </a:spcAft>
        <a:defRPr sz="3000">
          <a:solidFill>
            <a:srgbClr val="002060"/>
          </a:solidFill>
          <a:latin typeface="Arial" charset="0"/>
          <a:cs typeface="Arial" charset="0"/>
        </a:defRPr>
      </a:lvl2pPr>
      <a:lvl3pPr algn="l" rtl="0" eaLnBrk="0" fontAlgn="base" hangingPunct="0">
        <a:spcBef>
          <a:spcPct val="0"/>
        </a:spcBef>
        <a:spcAft>
          <a:spcPct val="0"/>
        </a:spcAft>
        <a:defRPr sz="3000">
          <a:solidFill>
            <a:srgbClr val="002060"/>
          </a:solidFill>
          <a:latin typeface="Arial" charset="0"/>
          <a:cs typeface="Arial" charset="0"/>
        </a:defRPr>
      </a:lvl3pPr>
      <a:lvl4pPr algn="l" rtl="0" eaLnBrk="0" fontAlgn="base" hangingPunct="0">
        <a:spcBef>
          <a:spcPct val="0"/>
        </a:spcBef>
        <a:spcAft>
          <a:spcPct val="0"/>
        </a:spcAft>
        <a:defRPr sz="3000">
          <a:solidFill>
            <a:srgbClr val="002060"/>
          </a:solidFill>
          <a:latin typeface="Arial" charset="0"/>
          <a:cs typeface="Arial" charset="0"/>
        </a:defRPr>
      </a:lvl4pPr>
      <a:lvl5pPr algn="l" rtl="0" eaLnBrk="0" fontAlgn="base" hangingPunct="0">
        <a:spcBef>
          <a:spcPct val="0"/>
        </a:spcBef>
        <a:spcAft>
          <a:spcPct val="0"/>
        </a:spcAft>
        <a:defRPr sz="3000">
          <a:solidFill>
            <a:srgbClr val="002060"/>
          </a:solidFill>
          <a:latin typeface="Arial" charset="0"/>
          <a:cs typeface="Arial" charset="0"/>
        </a:defRPr>
      </a:lvl5pPr>
      <a:lvl6pPr marL="483219" algn="l" rtl="0" fontAlgn="base">
        <a:spcBef>
          <a:spcPct val="0"/>
        </a:spcBef>
        <a:spcAft>
          <a:spcPct val="0"/>
        </a:spcAft>
        <a:defRPr sz="3800">
          <a:solidFill>
            <a:schemeClr val="bg1"/>
          </a:solidFill>
          <a:latin typeface="Arial" charset="0"/>
          <a:cs typeface="Arial" charset="0"/>
        </a:defRPr>
      </a:lvl6pPr>
      <a:lvl7pPr marL="966440" algn="l" rtl="0" fontAlgn="base">
        <a:spcBef>
          <a:spcPct val="0"/>
        </a:spcBef>
        <a:spcAft>
          <a:spcPct val="0"/>
        </a:spcAft>
        <a:defRPr sz="3800">
          <a:solidFill>
            <a:schemeClr val="bg1"/>
          </a:solidFill>
          <a:latin typeface="Arial" charset="0"/>
          <a:cs typeface="Arial" charset="0"/>
        </a:defRPr>
      </a:lvl7pPr>
      <a:lvl8pPr marL="1449658" algn="l" rtl="0" fontAlgn="base">
        <a:spcBef>
          <a:spcPct val="0"/>
        </a:spcBef>
        <a:spcAft>
          <a:spcPct val="0"/>
        </a:spcAft>
        <a:defRPr sz="3800">
          <a:solidFill>
            <a:schemeClr val="bg1"/>
          </a:solidFill>
          <a:latin typeface="Arial" charset="0"/>
          <a:cs typeface="Arial" charset="0"/>
        </a:defRPr>
      </a:lvl8pPr>
      <a:lvl9pPr marL="1932880" algn="l" rtl="0" fontAlgn="base">
        <a:spcBef>
          <a:spcPct val="0"/>
        </a:spcBef>
        <a:spcAft>
          <a:spcPct val="0"/>
        </a:spcAft>
        <a:defRPr sz="3800">
          <a:solidFill>
            <a:schemeClr val="bg1"/>
          </a:solidFill>
          <a:latin typeface="Arial" charset="0"/>
          <a:cs typeface="Arial" charset="0"/>
        </a:defRPr>
      </a:lvl9pPr>
    </p:titleStyle>
    <p:bodyStyle>
      <a:lvl1pPr marL="361885" indent="-361885" algn="l" rtl="0" eaLnBrk="0" fontAlgn="base" hangingPunct="0">
        <a:spcBef>
          <a:spcPts val="2538"/>
        </a:spcBef>
        <a:spcAft>
          <a:spcPct val="0"/>
        </a:spcAft>
        <a:buFont typeface="Arial" charset="0"/>
        <a:buChar char="•"/>
        <a:defRPr sz="3000" kern="1200">
          <a:solidFill>
            <a:schemeClr val="tx1"/>
          </a:solidFill>
          <a:latin typeface="Arial" pitchFamily="34" charset="0"/>
          <a:ea typeface="+mn-ea"/>
          <a:cs typeface="Arial" pitchFamily="34" charset="0"/>
        </a:defRPr>
      </a:lvl1pPr>
      <a:lvl2pPr marL="784085" indent="-301572" algn="l" rtl="0" eaLnBrk="0" fontAlgn="base" hangingPunct="0">
        <a:spcBef>
          <a:spcPct val="20000"/>
        </a:spcBef>
        <a:spcAft>
          <a:spcPct val="0"/>
        </a:spcAft>
        <a:buFont typeface="Arial" charset="0"/>
        <a:buChar char="–"/>
        <a:defRPr sz="2500" kern="1200">
          <a:solidFill>
            <a:schemeClr val="tx1"/>
          </a:solidFill>
          <a:latin typeface="Arial" pitchFamily="34" charset="0"/>
          <a:ea typeface="+mn-ea"/>
          <a:cs typeface="Arial" pitchFamily="34" charset="0"/>
        </a:defRPr>
      </a:lvl2pPr>
      <a:lvl3pPr marL="1207872" indent="-241258" algn="l" rtl="0" eaLnBrk="0" fontAlgn="base" hangingPunct="0">
        <a:spcBef>
          <a:spcPct val="20000"/>
        </a:spcBef>
        <a:spcAft>
          <a:spcPct val="0"/>
        </a:spcAft>
        <a:buFont typeface="Arial" charset="0"/>
        <a:buChar char="•"/>
        <a:defRPr sz="2100" kern="1200">
          <a:solidFill>
            <a:schemeClr val="tx1"/>
          </a:solidFill>
          <a:latin typeface="Arial" pitchFamily="34" charset="0"/>
          <a:ea typeface="+mn-ea"/>
          <a:cs typeface="Arial" pitchFamily="34" charset="0"/>
        </a:defRPr>
      </a:lvl3pPr>
      <a:lvl4pPr marL="1690387" indent="-241258"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174487" indent="-241258" algn="l" rtl="0" eaLnBrk="0" fontAlgn="base" hangingPunct="0">
        <a:spcBef>
          <a:spcPct val="20000"/>
        </a:spcBef>
        <a:spcAft>
          <a:spcPct val="0"/>
        </a:spcAft>
        <a:buFont typeface="Arial" charset="0"/>
        <a:buChar char="»"/>
        <a:defRPr sz="1700" kern="1200">
          <a:solidFill>
            <a:schemeClr val="tx1"/>
          </a:solidFill>
          <a:latin typeface="Arial" pitchFamily="34" charset="0"/>
          <a:ea typeface="+mn-ea"/>
          <a:cs typeface="Arial" pitchFamily="34" charset="0"/>
        </a:defRPr>
      </a:lvl5pPr>
      <a:lvl6pPr marL="2657710"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0931"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4150"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07369"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6440" rtl="0" eaLnBrk="1" latinLnBrk="0" hangingPunct="1">
        <a:defRPr sz="1900" kern="1200">
          <a:solidFill>
            <a:schemeClr val="tx1"/>
          </a:solidFill>
          <a:latin typeface="+mn-lt"/>
          <a:ea typeface="+mn-ea"/>
          <a:cs typeface="+mn-cs"/>
        </a:defRPr>
      </a:lvl1pPr>
      <a:lvl2pPr marL="483219" algn="l" defTabSz="966440" rtl="0" eaLnBrk="1" latinLnBrk="0" hangingPunct="1">
        <a:defRPr sz="1900" kern="1200">
          <a:solidFill>
            <a:schemeClr val="tx1"/>
          </a:solidFill>
          <a:latin typeface="+mn-lt"/>
          <a:ea typeface="+mn-ea"/>
          <a:cs typeface="+mn-cs"/>
        </a:defRPr>
      </a:lvl2pPr>
      <a:lvl3pPr marL="966440" algn="l" defTabSz="966440" rtl="0" eaLnBrk="1" latinLnBrk="0" hangingPunct="1">
        <a:defRPr sz="1900" kern="1200">
          <a:solidFill>
            <a:schemeClr val="tx1"/>
          </a:solidFill>
          <a:latin typeface="+mn-lt"/>
          <a:ea typeface="+mn-ea"/>
          <a:cs typeface="+mn-cs"/>
        </a:defRPr>
      </a:lvl3pPr>
      <a:lvl4pPr marL="1449658" algn="l" defTabSz="966440" rtl="0" eaLnBrk="1" latinLnBrk="0" hangingPunct="1">
        <a:defRPr sz="1900" kern="1200">
          <a:solidFill>
            <a:schemeClr val="tx1"/>
          </a:solidFill>
          <a:latin typeface="+mn-lt"/>
          <a:ea typeface="+mn-ea"/>
          <a:cs typeface="+mn-cs"/>
        </a:defRPr>
      </a:lvl4pPr>
      <a:lvl5pPr marL="1932880" algn="l" defTabSz="966440" rtl="0" eaLnBrk="1" latinLnBrk="0" hangingPunct="1">
        <a:defRPr sz="1900" kern="1200">
          <a:solidFill>
            <a:schemeClr val="tx1"/>
          </a:solidFill>
          <a:latin typeface="+mn-lt"/>
          <a:ea typeface="+mn-ea"/>
          <a:cs typeface="+mn-cs"/>
        </a:defRPr>
      </a:lvl5pPr>
      <a:lvl6pPr marL="2416100" algn="l" defTabSz="966440" rtl="0" eaLnBrk="1" latinLnBrk="0" hangingPunct="1">
        <a:defRPr sz="1900" kern="1200">
          <a:solidFill>
            <a:schemeClr val="tx1"/>
          </a:solidFill>
          <a:latin typeface="+mn-lt"/>
          <a:ea typeface="+mn-ea"/>
          <a:cs typeface="+mn-cs"/>
        </a:defRPr>
      </a:lvl6pPr>
      <a:lvl7pPr marL="2899321" algn="l" defTabSz="966440" rtl="0" eaLnBrk="1" latinLnBrk="0" hangingPunct="1">
        <a:defRPr sz="1900" kern="1200">
          <a:solidFill>
            <a:schemeClr val="tx1"/>
          </a:solidFill>
          <a:latin typeface="+mn-lt"/>
          <a:ea typeface="+mn-ea"/>
          <a:cs typeface="+mn-cs"/>
        </a:defRPr>
      </a:lvl7pPr>
      <a:lvl8pPr marL="3382540" algn="l" defTabSz="966440" rtl="0" eaLnBrk="1" latinLnBrk="0" hangingPunct="1">
        <a:defRPr sz="1900" kern="1200">
          <a:solidFill>
            <a:schemeClr val="tx1"/>
          </a:solidFill>
          <a:latin typeface="+mn-lt"/>
          <a:ea typeface="+mn-ea"/>
          <a:cs typeface="+mn-cs"/>
        </a:defRPr>
      </a:lvl8pPr>
      <a:lvl9pPr marL="3865760" algn="l" defTabSz="966440"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5" name="Title Placeholder 1"/>
          <p:cNvSpPr>
            <a:spLocks noGrp="1"/>
          </p:cNvSpPr>
          <p:nvPr>
            <p:ph type="title"/>
          </p:nvPr>
        </p:nvSpPr>
        <p:spPr bwMode="auto">
          <a:xfrm>
            <a:off x="239715" y="41859"/>
            <a:ext cx="9121775" cy="569913"/>
          </a:xfrm>
          <a:prstGeom prst="rect">
            <a:avLst/>
          </a:prstGeom>
          <a:noFill/>
          <a:ln w="9525">
            <a:noFill/>
            <a:miter lim="800000"/>
            <a:headEnd/>
            <a:tailEnd/>
          </a:ln>
        </p:spPr>
        <p:txBody>
          <a:bodyPr vert="horz" wrap="square" lIns="96644" tIns="48322" rIns="96644" bIns="48322" numCol="1" anchor="ctr" anchorCtr="0" compatLnSpc="1">
            <a:prstTxWarp prst="textNoShape">
              <a:avLst/>
            </a:prstTxWarp>
          </a:bodyPr>
          <a:lstStyle/>
          <a:p>
            <a:pPr lvl="0"/>
            <a:r>
              <a:rPr lang="en-US" dirty="0" smtClean="0"/>
              <a:t>Click to edit Master title style</a:t>
            </a:r>
          </a:p>
        </p:txBody>
      </p:sp>
      <p:cxnSp>
        <p:nvCxnSpPr>
          <p:cNvPr id="14" name="Straight Connector 13"/>
          <p:cNvCxnSpPr/>
          <p:nvPr/>
        </p:nvCxnSpPr>
        <p:spPr>
          <a:xfrm>
            <a:off x="228602" y="565732"/>
            <a:ext cx="9144001"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4"/>
          </p:nvPr>
        </p:nvSpPr>
        <p:spPr>
          <a:xfrm>
            <a:off x="3678239" y="6894623"/>
            <a:ext cx="2241551" cy="365760"/>
          </a:xfrm>
          <a:prstGeom prst="rect">
            <a:avLst/>
          </a:prstGeom>
        </p:spPr>
        <p:txBody>
          <a:bodyPr vert="horz" lIns="91424" tIns="45712" rIns="91424" bIns="45712" rtlCol="0" anchor="ctr"/>
          <a:lstStyle>
            <a:lvl1pPr algn="ctr">
              <a:defRPr sz="110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a:defRPr/>
            </a:pPr>
            <a:fld id="{27AC3441-650A-4AFB-9C64-86342E727B34}" type="slidenum">
              <a:rPr lang="en-US" smtClean="0"/>
              <a:pPr>
                <a:defRPr/>
              </a:pPr>
              <a:t>‹#›</a:t>
            </a:fld>
            <a:endParaRPr lang="en-US" dirty="0"/>
          </a:p>
        </p:txBody>
      </p:sp>
      <p:pic>
        <p:nvPicPr>
          <p:cNvPr id="4098"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28600" y="6712801"/>
            <a:ext cx="1656323" cy="320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p:cNvCxnSpPr/>
          <p:nvPr userDrawn="1"/>
        </p:nvCxnSpPr>
        <p:spPr>
          <a:xfrm>
            <a:off x="228601" y="6918960"/>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02" r:id="rId1"/>
    <p:sldLayoutId id="2147483701" r:id="rId2"/>
    <p:sldLayoutId id="2147483700" r:id="rId3"/>
    <p:sldLayoutId id="214748371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6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l" rtl="0" eaLnBrk="0" fontAlgn="base" hangingPunct="0">
        <a:spcBef>
          <a:spcPct val="0"/>
        </a:spcBef>
        <a:spcAft>
          <a:spcPct val="0"/>
        </a:spcAft>
        <a:defRPr sz="3600">
          <a:solidFill>
            <a:srgbClr val="002060"/>
          </a:solidFill>
          <a:latin typeface="Calibri" pitchFamily="34" charset="0"/>
          <a:cs typeface="Arial" charset="0"/>
        </a:defRPr>
      </a:lvl2pPr>
      <a:lvl3pPr algn="l" rtl="0" eaLnBrk="0" fontAlgn="base" hangingPunct="0">
        <a:spcBef>
          <a:spcPct val="0"/>
        </a:spcBef>
        <a:spcAft>
          <a:spcPct val="0"/>
        </a:spcAft>
        <a:defRPr sz="3600">
          <a:solidFill>
            <a:srgbClr val="002060"/>
          </a:solidFill>
          <a:latin typeface="Calibri" pitchFamily="34" charset="0"/>
          <a:cs typeface="Arial" charset="0"/>
        </a:defRPr>
      </a:lvl3pPr>
      <a:lvl4pPr algn="l" rtl="0" eaLnBrk="0" fontAlgn="base" hangingPunct="0">
        <a:spcBef>
          <a:spcPct val="0"/>
        </a:spcBef>
        <a:spcAft>
          <a:spcPct val="0"/>
        </a:spcAft>
        <a:defRPr sz="3600">
          <a:solidFill>
            <a:srgbClr val="002060"/>
          </a:solidFill>
          <a:latin typeface="Calibri" pitchFamily="34" charset="0"/>
          <a:cs typeface="Arial" charset="0"/>
        </a:defRPr>
      </a:lvl4pPr>
      <a:lvl5pPr algn="l" rtl="0" eaLnBrk="0" fontAlgn="base" hangingPunct="0">
        <a:spcBef>
          <a:spcPct val="0"/>
        </a:spcBef>
        <a:spcAft>
          <a:spcPct val="0"/>
        </a:spcAft>
        <a:defRPr sz="3600">
          <a:solidFill>
            <a:srgbClr val="002060"/>
          </a:solidFill>
          <a:latin typeface="Calibri" pitchFamily="34" charset="0"/>
          <a:cs typeface="Arial" charset="0"/>
        </a:defRPr>
      </a:lvl5pPr>
      <a:lvl6pPr marL="483219" algn="l" rtl="0" fontAlgn="base">
        <a:spcBef>
          <a:spcPct val="0"/>
        </a:spcBef>
        <a:spcAft>
          <a:spcPct val="0"/>
        </a:spcAft>
        <a:defRPr sz="3800">
          <a:solidFill>
            <a:schemeClr val="bg1"/>
          </a:solidFill>
          <a:latin typeface="Arial" charset="0"/>
          <a:cs typeface="Arial" charset="0"/>
        </a:defRPr>
      </a:lvl6pPr>
      <a:lvl7pPr marL="966440" algn="l" rtl="0" fontAlgn="base">
        <a:spcBef>
          <a:spcPct val="0"/>
        </a:spcBef>
        <a:spcAft>
          <a:spcPct val="0"/>
        </a:spcAft>
        <a:defRPr sz="3800">
          <a:solidFill>
            <a:schemeClr val="bg1"/>
          </a:solidFill>
          <a:latin typeface="Arial" charset="0"/>
          <a:cs typeface="Arial" charset="0"/>
        </a:defRPr>
      </a:lvl7pPr>
      <a:lvl8pPr marL="1449658" algn="l" rtl="0" fontAlgn="base">
        <a:spcBef>
          <a:spcPct val="0"/>
        </a:spcBef>
        <a:spcAft>
          <a:spcPct val="0"/>
        </a:spcAft>
        <a:defRPr sz="3800">
          <a:solidFill>
            <a:schemeClr val="bg1"/>
          </a:solidFill>
          <a:latin typeface="Arial" charset="0"/>
          <a:cs typeface="Arial" charset="0"/>
        </a:defRPr>
      </a:lvl8pPr>
      <a:lvl9pPr marL="1932880" algn="l" rtl="0" fontAlgn="base">
        <a:spcBef>
          <a:spcPct val="0"/>
        </a:spcBef>
        <a:spcAft>
          <a:spcPct val="0"/>
        </a:spcAft>
        <a:defRPr sz="3800">
          <a:solidFill>
            <a:schemeClr val="bg1"/>
          </a:solidFill>
          <a:latin typeface="Arial" charset="0"/>
          <a:cs typeface="Arial" charset="0"/>
        </a:defRPr>
      </a:lvl9pPr>
    </p:titleStyle>
    <p:bodyStyle>
      <a:lvl1pPr marL="361885" indent="-361885" algn="l" rtl="0" eaLnBrk="0" fontAlgn="base" hangingPunct="0">
        <a:spcBef>
          <a:spcPts val="2538"/>
        </a:spcBef>
        <a:spcAft>
          <a:spcPct val="0"/>
        </a:spcAft>
        <a:buFont typeface="Arial" charset="0"/>
        <a:buChar char="•"/>
        <a:defRPr sz="3000" kern="1200">
          <a:solidFill>
            <a:schemeClr val="tx1"/>
          </a:solidFill>
          <a:latin typeface="Arial" pitchFamily="34" charset="0"/>
          <a:ea typeface="+mn-ea"/>
          <a:cs typeface="Arial" pitchFamily="34" charset="0"/>
        </a:defRPr>
      </a:lvl1pPr>
      <a:lvl2pPr marL="784085" indent="-301572" algn="l" rtl="0" eaLnBrk="0" fontAlgn="base" hangingPunct="0">
        <a:spcBef>
          <a:spcPct val="20000"/>
        </a:spcBef>
        <a:spcAft>
          <a:spcPct val="0"/>
        </a:spcAft>
        <a:buFont typeface="Arial" charset="0"/>
        <a:buChar char="–"/>
        <a:defRPr sz="2500" kern="1200">
          <a:solidFill>
            <a:schemeClr val="tx1"/>
          </a:solidFill>
          <a:latin typeface="Arial" pitchFamily="34" charset="0"/>
          <a:ea typeface="+mn-ea"/>
          <a:cs typeface="Arial" pitchFamily="34" charset="0"/>
        </a:defRPr>
      </a:lvl2pPr>
      <a:lvl3pPr marL="1207872" indent="-241258" algn="l" rtl="0" eaLnBrk="0" fontAlgn="base" hangingPunct="0">
        <a:spcBef>
          <a:spcPct val="20000"/>
        </a:spcBef>
        <a:spcAft>
          <a:spcPct val="0"/>
        </a:spcAft>
        <a:buFont typeface="Arial" charset="0"/>
        <a:buChar char="•"/>
        <a:defRPr sz="2100" kern="1200">
          <a:solidFill>
            <a:schemeClr val="tx1"/>
          </a:solidFill>
          <a:latin typeface="Arial" pitchFamily="34" charset="0"/>
          <a:ea typeface="+mn-ea"/>
          <a:cs typeface="Arial" pitchFamily="34" charset="0"/>
        </a:defRPr>
      </a:lvl3pPr>
      <a:lvl4pPr marL="1690387" indent="-241258"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174487" indent="-241258" algn="l" rtl="0" eaLnBrk="0" fontAlgn="base" hangingPunct="0">
        <a:spcBef>
          <a:spcPct val="20000"/>
        </a:spcBef>
        <a:spcAft>
          <a:spcPct val="0"/>
        </a:spcAft>
        <a:buFont typeface="Arial" charset="0"/>
        <a:buChar char="»"/>
        <a:defRPr sz="1700" kern="1200">
          <a:solidFill>
            <a:schemeClr val="tx1"/>
          </a:solidFill>
          <a:latin typeface="Arial" pitchFamily="34" charset="0"/>
          <a:ea typeface="+mn-ea"/>
          <a:cs typeface="Arial" pitchFamily="34" charset="0"/>
        </a:defRPr>
      </a:lvl5pPr>
      <a:lvl6pPr marL="2657710"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0931"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4150"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07369" indent="-241611" algn="l" defTabSz="96644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6440" rtl="0" eaLnBrk="1" latinLnBrk="0" hangingPunct="1">
        <a:defRPr sz="1900" kern="1200">
          <a:solidFill>
            <a:schemeClr val="tx1"/>
          </a:solidFill>
          <a:latin typeface="+mn-lt"/>
          <a:ea typeface="+mn-ea"/>
          <a:cs typeface="+mn-cs"/>
        </a:defRPr>
      </a:lvl1pPr>
      <a:lvl2pPr marL="483219" algn="l" defTabSz="966440" rtl="0" eaLnBrk="1" latinLnBrk="0" hangingPunct="1">
        <a:defRPr sz="1900" kern="1200">
          <a:solidFill>
            <a:schemeClr val="tx1"/>
          </a:solidFill>
          <a:latin typeface="+mn-lt"/>
          <a:ea typeface="+mn-ea"/>
          <a:cs typeface="+mn-cs"/>
        </a:defRPr>
      </a:lvl2pPr>
      <a:lvl3pPr marL="966440" algn="l" defTabSz="966440" rtl="0" eaLnBrk="1" latinLnBrk="0" hangingPunct="1">
        <a:defRPr sz="1900" kern="1200">
          <a:solidFill>
            <a:schemeClr val="tx1"/>
          </a:solidFill>
          <a:latin typeface="+mn-lt"/>
          <a:ea typeface="+mn-ea"/>
          <a:cs typeface="+mn-cs"/>
        </a:defRPr>
      </a:lvl3pPr>
      <a:lvl4pPr marL="1449658" algn="l" defTabSz="966440" rtl="0" eaLnBrk="1" latinLnBrk="0" hangingPunct="1">
        <a:defRPr sz="1900" kern="1200">
          <a:solidFill>
            <a:schemeClr val="tx1"/>
          </a:solidFill>
          <a:latin typeface="+mn-lt"/>
          <a:ea typeface="+mn-ea"/>
          <a:cs typeface="+mn-cs"/>
        </a:defRPr>
      </a:lvl4pPr>
      <a:lvl5pPr marL="1932880" algn="l" defTabSz="966440" rtl="0" eaLnBrk="1" latinLnBrk="0" hangingPunct="1">
        <a:defRPr sz="1900" kern="1200">
          <a:solidFill>
            <a:schemeClr val="tx1"/>
          </a:solidFill>
          <a:latin typeface="+mn-lt"/>
          <a:ea typeface="+mn-ea"/>
          <a:cs typeface="+mn-cs"/>
        </a:defRPr>
      </a:lvl5pPr>
      <a:lvl6pPr marL="2416100" algn="l" defTabSz="966440" rtl="0" eaLnBrk="1" latinLnBrk="0" hangingPunct="1">
        <a:defRPr sz="1900" kern="1200">
          <a:solidFill>
            <a:schemeClr val="tx1"/>
          </a:solidFill>
          <a:latin typeface="+mn-lt"/>
          <a:ea typeface="+mn-ea"/>
          <a:cs typeface="+mn-cs"/>
        </a:defRPr>
      </a:lvl6pPr>
      <a:lvl7pPr marL="2899321" algn="l" defTabSz="966440" rtl="0" eaLnBrk="1" latinLnBrk="0" hangingPunct="1">
        <a:defRPr sz="1900" kern="1200">
          <a:solidFill>
            <a:schemeClr val="tx1"/>
          </a:solidFill>
          <a:latin typeface="+mn-lt"/>
          <a:ea typeface="+mn-ea"/>
          <a:cs typeface="+mn-cs"/>
        </a:defRPr>
      </a:lvl7pPr>
      <a:lvl8pPr marL="3382540" algn="l" defTabSz="966440" rtl="0" eaLnBrk="1" latinLnBrk="0" hangingPunct="1">
        <a:defRPr sz="1900" kern="1200">
          <a:solidFill>
            <a:schemeClr val="tx1"/>
          </a:solidFill>
          <a:latin typeface="+mn-lt"/>
          <a:ea typeface="+mn-ea"/>
          <a:cs typeface="+mn-cs"/>
        </a:defRPr>
      </a:lvl8pPr>
      <a:lvl9pPr marL="3865760" algn="l" defTabSz="966440"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239713" y="161926"/>
            <a:ext cx="7600950" cy="569913"/>
          </a:xfrm>
          <a:prstGeom prst="rect">
            <a:avLst/>
          </a:prstGeom>
          <a:solidFill>
            <a:schemeClr val="bg1"/>
          </a:solidFill>
          <a:ln w="19050">
            <a:noFill/>
          </a:ln>
        </p:spPr>
        <p:txBody>
          <a:bodyPr lIns="193304" tIns="96653" rIns="193304" bIns="96653"/>
          <a:lstStyle/>
          <a:p>
            <a:pPr fontAlgn="auto">
              <a:spcBef>
                <a:spcPts val="0"/>
              </a:spcBef>
              <a:spcAft>
                <a:spcPts val="634"/>
              </a:spcAft>
              <a:defRPr/>
            </a:pPr>
            <a:endParaRPr lang="en-US" sz="1500" dirty="0">
              <a:solidFill>
                <a:prstClr val="white"/>
              </a:solidFill>
              <a:latin typeface="Arial" pitchFamily="34" charset="0"/>
              <a:cs typeface="Arial" pitchFamily="34" charset="0"/>
            </a:endParaRPr>
          </a:p>
        </p:txBody>
      </p:sp>
      <p:sp>
        <p:nvSpPr>
          <p:cNvPr id="3075" name="Title Placeholder 1"/>
          <p:cNvSpPr>
            <a:spLocks noGrp="1"/>
          </p:cNvSpPr>
          <p:nvPr>
            <p:ph type="title"/>
          </p:nvPr>
        </p:nvSpPr>
        <p:spPr bwMode="auto">
          <a:xfrm>
            <a:off x="239714" y="41858"/>
            <a:ext cx="9121775" cy="569913"/>
          </a:xfrm>
          <a:prstGeom prst="rect">
            <a:avLst/>
          </a:prstGeom>
          <a:noFill/>
          <a:ln w="9525">
            <a:noFill/>
            <a:miter lim="800000"/>
            <a:headEnd/>
            <a:tailEnd/>
          </a:ln>
        </p:spPr>
        <p:txBody>
          <a:bodyPr vert="horz" wrap="square" lIns="96653" tIns="48326" rIns="96653" bIns="48326" numCol="1" anchor="ctr" anchorCtr="0" compatLnSpc="1">
            <a:prstTxWarp prst="textNoShape">
              <a:avLst/>
            </a:prstTxWarp>
          </a:bodyPr>
          <a:lstStyle/>
          <a:p>
            <a:pPr lvl="0"/>
            <a:r>
              <a:rPr lang="en-US" dirty="0" smtClean="0"/>
              <a:t>Click to edit Master title style</a:t>
            </a:r>
          </a:p>
        </p:txBody>
      </p:sp>
      <p:cxnSp>
        <p:nvCxnSpPr>
          <p:cNvPr id="14" name="Straight Connector 13"/>
          <p:cNvCxnSpPr/>
          <p:nvPr/>
        </p:nvCxnSpPr>
        <p:spPr>
          <a:xfrm>
            <a:off x="228601" y="565732"/>
            <a:ext cx="9144001"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1" y="6858000"/>
            <a:ext cx="9144001"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4"/>
          </p:nvPr>
        </p:nvSpPr>
        <p:spPr>
          <a:xfrm>
            <a:off x="3678238" y="6850064"/>
            <a:ext cx="2241551" cy="388937"/>
          </a:xfrm>
          <a:prstGeom prst="rect">
            <a:avLst/>
          </a:prstGeom>
        </p:spPr>
        <p:txBody>
          <a:bodyPr vert="horz" lIns="91432" tIns="45716" rIns="91432" bIns="45716" rtlCol="0" anchor="ctr"/>
          <a:lstStyle>
            <a:lvl1pPr algn="ctr">
              <a:defRPr sz="1100" smtClean="0">
                <a:solidFill>
                  <a:srgbClr val="002060"/>
                </a:solidFill>
                <a:latin typeface="+mj-lt"/>
              </a:defRPr>
            </a:lvl1pPr>
          </a:lstStyle>
          <a:p>
            <a:pPr>
              <a:defRPr/>
            </a:pPr>
            <a:fld id="{27AC3441-650A-4AFB-9C64-86342E727B34}" type="slidenum">
              <a:rPr lang="en-US"/>
              <a:pPr>
                <a:defRPr/>
              </a:pPr>
              <a:t>‹#›</a:t>
            </a:fld>
            <a:endParaRPr lang="en-US" dirty="0"/>
          </a:p>
        </p:txBody>
      </p:sp>
      <p:pic>
        <p:nvPicPr>
          <p:cNvPr id="10" name="Picture 4" descr="kochstacked_pro"/>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1794" y="6880580"/>
            <a:ext cx="415971" cy="425828"/>
          </a:xfrm>
          <a:prstGeom prst="rect">
            <a:avLst/>
          </a:prstGeom>
          <a:noFill/>
          <a:extLst>
            <a:ext uri="{909E8E84-426E-40DD-AFC4-6F175D3DCCD1}">
              <a14:hiddenFill xmlns:a14="http://schemas.microsoft.com/office/drawing/2010/main">
                <a:solidFill>
                  <a:srgbClr val="FFFFFF"/>
                </a:solidFill>
              </a14:hiddenFill>
            </a:ext>
          </a:extLst>
        </p:spPr>
      </p:pic>
      <p:sp>
        <p:nvSpPr>
          <p:cNvPr id="11" name="Footer Placeholder 4"/>
          <p:cNvSpPr txBox="1">
            <a:spLocks/>
          </p:cNvSpPr>
          <p:nvPr userDrawn="1"/>
        </p:nvSpPr>
        <p:spPr>
          <a:xfrm>
            <a:off x="151068" y="7141255"/>
            <a:ext cx="9337688" cy="222175"/>
          </a:xfrm>
          <a:prstGeom prst="rect">
            <a:avLst/>
          </a:prstGeom>
          <a:noFill/>
        </p:spPr>
        <p:txBody>
          <a:bodyPr lIns="91432" tIns="45716" rIns="91432" bIns="45716"/>
          <a:lstStyle>
            <a:defPPr>
              <a:defRPr lang="en-US"/>
            </a:defPPr>
            <a:lvl1pPr algn="l" rtl="0" eaLnBrk="0" fontAlgn="base"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1pPr>
            <a:lvl2pPr marL="742950" indent="-285750" algn="l" rtl="0" eaLnBrk="0" fontAlgn="base"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2pPr>
            <a:lvl3pPr marL="1143000" indent="-228600" algn="l" rtl="0" eaLnBrk="0" fontAlgn="base"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3pPr>
            <a:lvl4pPr marL="1600200" indent="-228600" algn="l" rtl="0" eaLnBrk="0" fontAlgn="base"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4pPr>
            <a:lvl5pPr marL="2057400" indent="-228600" algn="l" rtl="0" eaLnBrk="0" fontAlgn="base"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5pPr>
            <a:lvl6pPr marL="2514600" indent="-228600" algn="l" defTabSz="914400" rtl="0" eaLnBrk="0" fontAlgn="base" latinLnBrk="0"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6pPr>
            <a:lvl7pPr marL="2971800" indent="-228600" algn="l" defTabSz="914400" rtl="0" eaLnBrk="0" fontAlgn="base" latinLnBrk="0"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7pPr>
            <a:lvl8pPr marL="3429000" indent="-228600" algn="l" defTabSz="914400" rtl="0" eaLnBrk="0" fontAlgn="base" latinLnBrk="0"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8pPr>
            <a:lvl9pPr marL="3886200" indent="-228600" algn="l" defTabSz="914400" rtl="0" eaLnBrk="0" fontAlgn="base" latinLnBrk="0" hangingPunct="0">
              <a:lnSpc>
                <a:spcPct val="110000"/>
              </a:lnSpc>
              <a:spcBef>
                <a:spcPct val="50000"/>
              </a:spcBef>
              <a:spcAft>
                <a:spcPct val="0"/>
              </a:spcAft>
              <a:buFont typeface="Wingdings" pitchFamily="2" charset="2"/>
              <a:defRPr sz="1200" b="1" kern="1200">
                <a:solidFill>
                  <a:schemeClr val="tx1"/>
                </a:solidFill>
                <a:latin typeface="Trebuchet MS" pitchFamily="34" charset="0"/>
                <a:ea typeface="+mn-ea"/>
                <a:cs typeface="Arial" charset="0"/>
              </a:defRPr>
            </a:lvl9pPr>
          </a:lstStyle>
          <a:p>
            <a:pPr algn="ctr" eaLnBrk="1" hangingPunct="1">
              <a:lnSpc>
                <a:spcPct val="100000"/>
              </a:lnSpc>
              <a:spcBef>
                <a:spcPct val="0"/>
              </a:spcBef>
              <a:buFontTx/>
              <a:buNone/>
            </a:pPr>
            <a:r>
              <a:rPr lang="en-US" sz="700" b="0" i="1" dirty="0" smtClean="0">
                <a:solidFill>
                  <a:prstClr val="black"/>
                </a:solidFill>
              </a:rPr>
              <a:t>Neither KII nor its affiliates make any representation or warranty, express or implied, with respect to this information, including the accuracy or completeness thereof.</a:t>
            </a:r>
          </a:p>
        </p:txBody>
      </p:sp>
    </p:spTree>
    <p:extLst>
      <p:ext uri="{BB962C8B-B14F-4D97-AF65-F5344CB8AC3E}">
        <p14:creationId xmlns:p14="http://schemas.microsoft.com/office/powerpoint/2010/main" val="288245630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10" r:id="rId4"/>
    <p:sldLayoutId id="2147483711"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3600" kern="1200">
          <a:solidFill>
            <a:srgbClr val="002060"/>
          </a:solidFill>
          <a:latin typeface="+mj-lt"/>
          <a:ea typeface="+mj-ea"/>
          <a:cs typeface="Arial" pitchFamily="34" charset="0"/>
        </a:defRPr>
      </a:lvl1pPr>
      <a:lvl2pPr algn="l" rtl="0" eaLnBrk="0" fontAlgn="base" hangingPunct="0">
        <a:spcBef>
          <a:spcPct val="0"/>
        </a:spcBef>
        <a:spcAft>
          <a:spcPct val="0"/>
        </a:spcAft>
        <a:defRPr sz="3600">
          <a:solidFill>
            <a:srgbClr val="002060"/>
          </a:solidFill>
          <a:latin typeface="Calibri" pitchFamily="34" charset="0"/>
          <a:cs typeface="Arial" charset="0"/>
        </a:defRPr>
      </a:lvl2pPr>
      <a:lvl3pPr algn="l" rtl="0" eaLnBrk="0" fontAlgn="base" hangingPunct="0">
        <a:spcBef>
          <a:spcPct val="0"/>
        </a:spcBef>
        <a:spcAft>
          <a:spcPct val="0"/>
        </a:spcAft>
        <a:defRPr sz="3600">
          <a:solidFill>
            <a:srgbClr val="002060"/>
          </a:solidFill>
          <a:latin typeface="Calibri" pitchFamily="34" charset="0"/>
          <a:cs typeface="Arial" charset="0"/>
        </a:defRPr>
      </a:lvl3pPr>
      <a:lvl4pPr algn="l" rtl="0" eaLnBrk="0" fontAlgn="base" hangingPunct="0">
        <a:spcBef>
          <a:spcPct val="0"/>
        </a:spcBef>
        <a:spcAft>
          <a:spcPct val="0"/>
        </a:spcAft>
        <a:defRPr sz="3600">
          <a:solidFill>
            <a:srgbClr val="002060"/>
          </a:solidFill>
          <a:latin typeface="Calibri" pitchFamily="34" charset="0"/>
          <a:cs typeface="Arial" charset="0"/>
        </a:defRPr>
      </a:lvl4pPr>
      <a:lvl5pPr algn="l" rtl="0" eaLnBrk="0" fontAlgn="base" hangingPunct="0">
        <a:spcBef>
          <a:spcPct val="0"/>
        </a:spcBef>
        <a:spcAft>
          <a:spcPct val="0"/>
        </a:spcAft>
        <a:defRPr sz="3600">
          <a:solidFill>
            <a:srgbClr val="002060"/>
          </a:solidFill>
          <a:latin typeface="Calibri" pitchFamily="34" charset="0"/>
          <a:cs typeface="Arial" charset="0"/>
        </a:defRPr>
      </a:lvl5pPr>
      <a:lvl6pPr marL="483263" algn="l" rtl="0" fontAlgn="base">
        <a:spcBef>
          <a:spcPct val="0"/>
        </a:spcBef>
        <a:spcAft>
          <a:spcPct val="0"/>
        </a:spcAft>
        <a:defRPr sz="3800">
          <a:solidFill>
            <a:schemeClr val="bg1"/>
          </a:solidFill>
          <a:latin typeface="Arial" charset="0"/>
          <a:cs typeface="Arial" charset="0"/>
        </a:defRPr>
      </a:lvl6pPr>
      <a:lvl7pPr marL="966526" algn="l" rtl="0" fontAlgn="base">
        <a:spcBef>
          <a:spcPct val="0"/>
        </a:spcBef>
        <a:spcAft>
          <a:spcPct val="0"/>
        </a:spcAft>
        <a:defRPr sz="3800">
          <a:solidFill>
            <a:schemeClr val="bg1"/>
          </a:solidFill>
          <a:latin typeface="Arial" charset="0"/>
          <a:cs typeface="Arial" charset="0"/>
        </a:defRPr>
      </a:lvl7pPr>
      <a:lvl8pPr marL="1449788" algn="l" rtl="0" fontAlgn="base">
        <a:spcBef>
          <a:spcPct val="0"/>
        </a:spcBef>
        <a:spcAft>
          <a:spcPct val="0"/>
        </a:spcAft>
        <a:defRPr sz="3800">
          <a:solidFill>
            <a:schemeClr val="bg1"/>
          </a:solidFill>
          <a:latin typeface="Arial" charset="0"/>
          <a:cs typeface="Arial" charset="0"/>
        </a:defRPr>
      </a:lvl8pPr>
      <a:lvl9pPr marL="1933052" algn="l" rtl="0" fontAlgn="base">
        <a:spcBef>
          <a:spcPct val="0"/>
        </a:spcBef>
        <a:spcAft>
          <a:spcPct val="0"/>
        </a:spcAft>
        <a:defRPr sz="3800">
          <a:solidFill>
            <a:schemeClr val="bg1"/>
          </a:solidFill>
          <a:latin typeface="Arial" charset="0"/>
          <a:cs typeface="Arial" charset="0"/>
        </a:defRPr>
      </a:lvl9pPr>
    </p:titleStyle>
    <p:bodyStyle>
      <a:lvl1pPr marL="361918" indent="-361918" algn="l" rtl="0" eaLnBrk="0" fontAlgn="base" hangingPunct="0">
        <a:spcBef>
          <a:spcPts val="2538"/>
        </a:spcBef>
        <a:spcAft>
          <a:spcPct val="0"/>
        </a:spcAft>
        <a:buFont typeface="Arial" charset="0"/>
        <a:buChar char="•"/>
        <a:defRPr sz="3000" kern="1200">
          <a:solidFill>
            <a:schemeClr val="tx1"/>
          </a:solidFill>
          <a:latin typeface="Arial" pitchFamily="34" charset="0"/>
          <a:ea typeface="+mn-ea"/>
          <a:cs typeface="Arial" pitchFamily="34" charset="0"/>
        </a:defRPr>
      </a:lvl1pPr>
      <a:lvl2pPr marL="784155" indent="-301598" algn="l" rtl="0" eaLnBrk="0" fontAlgn="base" hangingPunct="0">
        <a:spcBef>
          <a:spcPct val="20000"/>
        </a:spcBef>
        <a:spcAft>
          <a:spcPct val="0"/>
        </a:spcAft>
        <a:buFont typeface="Arial" charset="0"/>
        <a:buChar char="–"/>
        <a:defRPr sz="2500" kern="1200">
          <a:solidFill>
            <a:schemeClr val="tx1"/>
          </a:solidFill>
          <a:latin typeface="Arial" pitchFamily="34" charset="0"/>
          <a:ea typeface="+mn-ea"/>
          <a:cs typeface="Arial" pitchFamily="34" charset="0"/>
        </a:defRPr>
      </a:lvl2pPr>
      <a:lvl3pPr marL="1207980" indent="-241279" algn="l" rtl="0" eaLnBrk="0" fontAlgn="base" hangingPunct="0">
        <a:spcBef>
          <a:spcPct val="20000"/>
        </a:spcBef>
        <a:spcAft>
          <a:spcPct val="0"/>
        </a:spcAft>
        <a:buFont typeface="Arial" charset="0"/>
        <a:buChar char="•"/>
        <a:defRPr sz="2100" kern="1200">
          <a:solidFill>
            <a:schemeClr val="tx1"/>
          </a:solidFill>
          <a:latin typeface="Arial" pitchFamily="34" charset="0"/>
          <a:ea typeface="+mn-ea"/>
          <a:cs typeface="Arial" pitchFamily="34" charset="0"/>
        </a:defRPr>
      </a:lvl3pPr>
      <a:lvl4pPr marL="1690538" indent="-241279"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174681" indent="-241279" algn="l" rtl="0" eaLnBrk="0" fontAlgn="base" hangingPunct="0">
        <a:spcBef>
          <a:spcPct val="20000"/>
        </a:spcBef>
        <a:spcAft>
          <a:spcPct val="0"/>
        </a:spcAft>
        <a:buFont typeface="Arial" charset="0"/>
        <a:buChar char="»"/>
        <a:defRPr sz="1700" kern="1200">
          <a:solidFill>
            <a:schemeClr val="tx1"/>
          </a:solidFill>
          <a:latin typeface="Arial" pitchFamily="34" charset="0"/>
          <a:ea typeface="+mn-ea"/>
          <a:cs typeface="Arial" pitchFamily="34" charset="0"/>
        </a:defRPr>
      </a:lvl5pPr>
      <a:lvl6pPr marL="2657947" indent="-241632" algn="l" defTabSz="966526"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1210" indent="-241632" algn="l" defTabSz="966526"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4473" indent="-241632" algn="l" defTabSz="966526"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07736" indent="-241632" algn="l" defTabSz="966526"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6526" rtl="0" eaLnBrk="1" latinLnBrk="0" hangingPunct="1">
        <a:defRPr sz="1900" kern="1200">
          <a:solidFill>
            <a:schemeClr val="tx1"/>
          </a:solidFill>
          <a:latin typeface="+mn-lt"/>
          <a:ea typeface="+mn-ea"/>
          <a:cs typeface="+mn-cs"/>
        </a:defRPr>
      </a:lvl1pPr>
      <a:lvl2pPr marL="483263" algn="l" defTabSz="966526" rtl="0" eaLnBrk="1" latinLnBrk="0" hangingPunct="1">
        <a:defRPr sz="1900" kern="1200">
          <a:solidFill>
            <a:schemeClr val="tx1"/>
          </a:solidFill>
          <a:latin typeface="+mn-lt"/>
          <a:ea typeface="+mn-ea"/>
          <a:cs typeface="+mn-cs"/>
        </a:defRPr>
      </a:lvl2pPr>
      <a:lvl3pPr marL="966526" algn="l" defTabSz="966526" rtl="0" eaLnBrk="1" latinLnBrk="0" hangingPunct="1">
        <a:defRPr sz="1900" kern="1200">
          <a:solidFill>
            <a:schemeClr val="tx1"/>
          </a:solidFill>
          <a:latin typeface="+mn-lt"/>
          <a:ea typeface="+mn-ea"/>
          <a:cs typeface="+mn-cs"/>
        </a:defRPr>
      </a:lvl3pPr>
      <a:lvl4pPr marL="1449788" algn="l" defTabSz="966526" rtl="0" eaLnBrk="1" latinLnBrk="0" hangingPunct="1">
        <a:defRPr sz="1900" kern="1200">
          <a:solidFill>
            <a:schemeClr val="tx1"/>
          </a:solidFill>
          <a:latin typeface="+mn-lt"/>
          <a:ea typeface="+mn-ea"/>
          <a:cs typeface="+mn-cs"/>
        </a:defRPr>
      </a:lvl4pPr>
      <a:lvl5pPr marL="1933052" algn="l" defTabSz="966526" rtl="0" eaLnBrk="1" latinLnBrk="0" hangingPunct="1">
        <a:defRPr sz="1900" kern="1200">
          <a:solidFill>
            <a:schemeClr val="tx1"/>
          </a:solidFill>
          <a:latin typeface="+mn-lt"/>
          <a:ea typeface="+mn-ea"/>
          <a:cs typeface="+mn-cs"/>
        </a:defRPr>
      </a:lvl5pPr>
      <a:lvl6pPr marL="2416316" algn="l" defTabSz="966526" rtl="0" eaLnBrk="1" latinLnBrk="0" hangingPunct="1">
        <a:defRPr sz="1900" kern="1200">
          <a:solidFill>
            <a:schemeClr val="tx1"/>
          </a:solidFill>
          <a:latin typeface="+mn-lt"/>
          <a:ea typeface="+mn-ea"/>
          <a:cs typeface="+mn-cs"/>
        </a:defRPr>
      </a:lvl6pPr>
      <a:lvl7pPr marL="2899579" algn="l" defTabSz="966526" rtl="0" eaLnBrk="1" latinLnBrk="0" hangingPunct="1">
        <a:defRPr sz="1900" kern="1200">
          <a:solidFill>
            <a:schemeClr val="tx1"/>
          </a:solidFill>
          <a:latin typeface="+mn-lt"/>
          <a:ea typeface="+mn-ea"/>
          <a:cs typeface="+mn-cs"/>
        </a:defRPr>
      </a:lvl7pPr>
      <a:lvl8pPr marL="3382842" algn="l" defTabSz="966526" rtl="0" eaLnBrk="1" latinLnBrk="0" hangingPunct="1">
        <a:defRPr sz="1900" kern="1200">
          <a:solidFill>
            <a:schemeClr val="tx1"/>
          </a:solidFill>
          <a:latin typeface="+mn-lt"/>
          <a:ea typeface="+mn-ea"/>
          <a:cs typeface="+mn-cs"/>
        </a:defRPr>
      </a:lvl8pPr>
      <a:lvl9pPr marL="3866104" algn="l" defTabSz="966526"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NPRR 649 Board Appeal</a:t>
            </a:r>
          </a:p>
        </p:txBody>
      </p:sp>
      <p:sp>
        <p:nvSpPr>
          <p:cNvPr id="3" name="Subtitle 2"/>
          <p:cNvSpPr>
            <a:spLocks noGrp="1"/>
          </p:cNvSpPr>
          <p:nvPr>
            <p:ph type="subTitle" idx="1"/>
          </p:nvPr>
        </p:nvSpPr>
        <p:spPr/>
        <p:txBody>
          <a:bodyPr/>
          <a:lstStyle/>
          <a:p>
            <a:r>
              <a:rPr lang="en-US" sz="2000" dirty="0"/>
              <a:t>Koch Ag &amp; Energy Solutions </a:t>
            </a:r>
          </a:p>
          <a:p>
            <a:r>
              <a:rPr lang="en-US" sz="2000" dirty="0" smtClean="0"/>
              <a:t>February </a:t>
            </a:r>
            <a:r>
              <a:rPr lang="en-US" sz="2000" dirty="0"/>
              <a:t>9, 2016</a:t>
            </a:r>
          </a:p>
          <a:p>
            <a:endParaRPr lang="en-US" sz="2000" dirty="0"/>
          </a:p>
        </p:txBody>
      </p:sp>
      <p:sp>
        <p:nvSpPr>
          <p:cNvPr id="4" name="Slide Number Placeholder 3"/>
          <p:cNvSpPr>
            <a:spLocks noGrp="1"/>
          </p:cNvSpPr>
          <p:nvPr>
            <p:ph type="sldNum" sz="quarter" idx="12"/>
          </p:nvPr>
        </p:nvSpPr>
        <p:spPr/>
        <p:txBody>
          <a:bodyPr/>
          <a:lstStyle/>
          <a:p>
            <a:fld id="{E4FADB53-AE4A-4B1C-9462-1B92E0F5845B}" type="slidenum">
              <a:rPr lang="en-US" smtClean="0"/>
              <a:t>1</a:t>
            </a:fld>
            <a:endParaRPr lang="en-US"/>
          </a:p>
        </p:txBody>
      </p:sp>
    </p:spTree>
    <p:extLst>
      <p:ext uri="{BB962C8B-B14F-4D97-AF65-F5344CB8AC3E}">
        <p14:creationId xmlns:p14="http://schemas.microsoft.com/office/powerpoint/2010/main" val="1661191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As long as ERCOT continues to need out-of-merit reliability tools, NPRR 649 must be implemented to prevent financial losses when complying with ERCOT’s </a:t>
            </a:r>
            <a:r>
              <a:rPr lang="en-US" dirty="0" smtClean="0"/>
              <a:t>instructions.</a:t>
            </a:r>
          </a:p>
          <a:p>
            <a:endParaRPr lang="en-US" dirty="0" smtClean="0"/>
          </a:p>
          <a:p>
            <a:r>
              <a:rPr lang="en-US" dirty="0"/>
              <a:t>If NPRR 649 is not implemented, ERCOT must stop using HDL overrides.  Failure of the ERCOT Board to approve NPRR 649 represents a risk to a single-market segment that cannot be hedged, managed, or </a:t>
            </a:r>
            <a:r>
              <a:rPr lang="en-US" dirty="0" smtClean="0"/>
              <a:t>mitigated.</a:t>
            </a:r>
          </a:p>
          <a:p>
            <a:endParaRPr lang="en-US" dirty="0" smtClean="0"/>
          </a:p>
          <a:p>
            <a:r>
              <a:rPr lang="en-US" dirty="0"/>
              <a:t>This risk has serious and negative consequences for the entire market as resources will shy away from forward transactions that drive financing and investment in new </a:t>
            </a:r>
            <a:r>
              <a:rPr lang="en-US" dirty="0" smtClean="0"/>
              <a:t>resources.</a:t>
            </a:r>
          </a:p>
          <a:p>
            <a:endParaRPr lang="en-US" dirty="0" smtClean="0"/>
          </a:p>
          <a:p>
            <a:r>
              <a:rPr lang="en-US" dirty="0"/>
              <a:t>Koch supports ERCOT’s claim that it needs HDL overrides for reliability reasons, and therefore requests the ERCOT Board to approve NPRR </a:t>
            </a:r>
            <a:r>
              <a:rPr lang="en-US" dirty="0" smtClean="0"/>
              <a:t>649.</a:t>
            </a:r>
          </a:p>
          <a:p>
            <a:endParaRPr lang="en-US" dirty="0"/>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10</a:t>
            </a:fld>
            <a:endParaRPr lang="en-US" dirty="0"/>
          </a:p>
        </p:txBody>
      </p:sp>
    </p:spTree>
    <p:extLst>
      <p:ext uri="{BB962C8B-B14F-4D97-AF65-F5344CB8AC3E}">
        <p14:creationId xmlns:p14="http://schemas.microsoft.com/office/powerpoint/2010/main" val="2058480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Outline</a:t>
            </a:r>
          </a:p>
        </p:txBody>
      </p:sp>
      <p:sp>
        <p:nvSpPr>
          <p:cNvPr id="3" name="Content Placeholder 2"/>
          <p:cNvSpPr>
            <a:spLocks noGrp="1"/>
          </p:cNvSpPr>
          <p:nvPr>
            <p:ph idx="1"/>
          </p:nvPr>
        </p:nvSpPr>
        <p:spPr/>
        <p:txBody>
          <a:bodyPr/>
          <a:lstStyle/>
          <a:p>
            <a:r>
              <a:rPr lang="en-US" dirty="0"/>
              <a:t>Provide context regarding NPRR </a:t>
            </a:r>
            <a:r>
              <a:rPr lang="en-US" dirty="0" smtClean="0"/>
              <a:t>649</a:t>
            </a:r>
          </a:p>
          <a:p>
            <a:endParaRPr lang="en-US" dirty="0"/>
          </a:p>
          <a:p>
            <a:r>
              <a:rPr lang="en-US" dirty="0"/>
              <a:t>What are HDL Overrides and how they impact </a:t>
            </a:r>
            <a:r>
              <a:rPr lang="en-US" dirty="0" smtClean="0"/>
              <a:t>Resources</a:t>
            </a:r>
          </a:p>
          <a:p>
            <a:endParaRPr lang="en-US" dirty="0"/>
          </a:p>
          <a:p>
            <a:r>
              <a:rPr lang="en-US" dirty="0" smtClean="0"/>
              <a:t>Explain NPRR 649 and describe how it solves the issue of HDL Override</a:t>
            </a:r>
          </a:p>
          <a:p>
            <a:endParaRPr lang="en-US" dirty="0" smtClean="0"/>
          </a:p>
          <a:p>
            <a:r>
              <a:rPr lang="en-US" dirty="0"/>
              <a:t>Illustrate how NPRR 649 is consistent with other similar situations addressed in the </a:t>
            </a:r>
            <a:r>
              <a:rPr lang="en-US" dirty="0" smtClean="0"/>
              <a:t>Protocols</a:t>
            </a:r>
          </a:p>
          <a:p>
            <a:endParaRPr lang="en-US" dirty="0"/>
          </a:p>
          <a:p>
            <a:r>
              <a:rPr lang="en-US" dirty="0"/>
              <a:t>Discuss some of the objections to NPRR </a:t>
            </a:r>
            <a:r>
              <a:rPr lang="en-US" dirty="0" smtClean="0"/>
              <a:t>649</a:t>
            </a:r>
          </a:p>
          <a:p>
            <a:endParaRPr lang="en-US" dirty="0"/>
          </a:p>
          <a:p>
            <a:r>
              <a:rPr lang="en-US" dirty="0"/>
              <a:t>Conclusion</a:t>
            </a:r>
          </a:p>
          <a:p>
            <a:endParaRPr lang="en-US" dirty="0"/>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2</a:t>
            </a:fld>
            <a:endParaRPr lang="en-US" dirty="0"/>
          </a:p>
        </p:txBody>
      </p:sp>
    </p:spTree>
    <p:extLst>
      <p:ext uri="{BB962C8B-B14F-4D97-AF65-F5344CB8AC3E}">
        <p14:creationId xmlns:p14="http://schemas.microsoft.com/office/powerpoint/2010/main" val="3819679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 649 Background</a:t>
            </a:r>
          </a:p>
        </p:txBody>
      </p:sp>
      <p:sp>
        <p:nvSpPr>
          <p:cNvPr id="3" name="Content Placeholder 2"/>
          <p:cNvSpPr>
            <a:spLocks noGrp="1"/>
          </p:cNvSpPr>
          <p:nvPr>
            <p:ph idx="1"/>
          </p:nvPr>
        </p:nvSpPr>
        <p:spPr/>
        <p:txBody>
          <a:bodyPr/>
          <a:lstStyle/>
          <a:p>
            <a:r>
              <a:rPr lang="en-US" dirty="0"/>
              <a:t>In November 2012, through the use of HDL overrides, ERCOT limited generation from the Odessa plant during a period of very high prices which caused significant financial losses for the </a:t>
            </a:r>
            <a:r>
              <a:rPr lang="en-US" dirty="0" smtClean="0"/>
              <a:t>plant.</a:t>
            </a:r>
          </a:p>
          <a:p>
            <a:endParaRPr lang="en-US" dirty="0"/>
          </a:p>
          <a:p>
            <a:r>
              <a:rPr lang="en-US" dirty="0"/>
              <a:t>Odessa initially filed a dispute and an ADR which were both denied by ERCOT.  Odessa then filed an appeal with the PUCT which was ultimately </a:t>
            </a:r>
            <a:r>
              <a:rPr lang="en-US" dirty="0" smtClean="0"/>
              <a:t>settled.</a:t>
            </a:r>
          </a:p>
          <a:p>
            <a:endParaRPr lang="en-US" dirty="0"/>
          </a:p>
          <a:p>
            <a:r>
              <a:rPr lang="en-US" dirty="0"/>
              <a:t>ERCOT made a resettlement payment related to the opportunity cost to follow the instructions and agreed to submit NPRR 649 in order to prevent future </a:t>
            </a:r>
            <a:r>
              <a:rPr lang="en-US" dirty="0" smtClean="0"/>
              <a:t>ambiguity.</a:t>
            </a:r>
            <a:endParaRPr lang="en-US" dirty="0"/>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3</a:t>
            </a:fld>
            <a:endParaRPr lang="en-US" dirty="0"/>
          </a:p>
        </p:txBody>
      </p:sp>
    </p:spTree>
    <p:extLst>
      <p:ext uri="{BB962C8B-B14F-4D97-AF65-F5344CB8AC3E}">
        <p14:creationId xmlns:p14="http://schemas.microsoft.com/office/powerpoint/2010/main" val="1467799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 649 Voting History</a:t>
            </a:r>
          </a:p>
        </p:txBody>
      </p:sp>
      <p:sp>
        <p:nvSpPr>
          <p:cNvPr id="3" name="Content Placeholder 2"/>
          <p:cNvSpPr>
            <a:spLocks noGrp="1"/>
          </p:cNvSpPr>
          <p:nvPr>
            <p:ph idx="1"/>
          </p:nvPr>
        </p:nvSpPr>
        <p:spPr/>
        <p:txBody>
          <a:bodyPr/>
          <a:lstStyle/>
          <a:p>
            <a:r>
              <a:rPr lang="en-US" dirty="0"/>
              <a:t>September 12, 2014 – Mandy </a:t>
            </a:r>
            <a:r>
              <a:rPr lang="en-US" dirty="0" err="1"/>
              <a:t>Bauld</a:t>
            </a:r>
            <a:r>
              <a:rPr lang="en-US" dirty="0"/>
              <a:t> and Chad </a:t>
            </a:r>
            <a:r>
              <a:rPr lang="en-US" dirty="0" err="1"/>
              <a:t>Seely</a:t>
            </a:r>
            <a:r>
              <a:rPr lang="en-US" dirty="0"/>
              <a:t> of ERCOT filed NPRR </a:t>
            </a:r>
            <a:r>
              <a:rPr lang="en-US" dirty="0" smtClean="0"/>
              <a:t>649</a:t>
            </a:r>
          </a:p>
          <a:p>
            <a:endParaRPr lang="en-US" dirty="0"/>
          </a:p>
          <a:p>
            <a:r>
              <a:rPr lang="en-US" dirty="0"/>
              <a:t>Stakeholder working groups worked on this NPRR to achieve consensus and minimize cost </a:t>
            </a:r>
            <a:endParaRPr lang="en-US" dirty="0" smtClean="0"/>
          </a:p>
          <a:p>
            <a:endParaRPr lang="en-US" dirty="0"/>
          </a:p>
          <a:p>
            <a:r>
              <a:rPr lang="en-US" dirty="0"/>
              <a:t>October 7, 2015 - Wholesale Market Subcommittee (WMS) unanimously voted to endorse NPRR 649 with all segments </a:t>
            </a:r>
            <a:r>
              <a:rPr lang="en-US" dirty="0" smtClean="0"/>
              <a:t>present</a:t>
            </a:r>
          </a:p>
          <a:p>
            <a:endParaRPr lang="en-US" dirty="0"/>
          </a:p>
          <a:p>
            <a:r>
              <a:rPr lang="en-US" dirty="0"/>
              <a:t>November 12, 2015 - Protocol Review Subcommittee (PRS) voted to endorse with only one opposing vote from the Consumer segment and one abstention from the IREP segment </a:t>
            </a:r>
            <a:endParaRPr lang="en-US" dirty="0" smtClean="0"/>
          </a:p>
          <a:p>
            <a:endParaRPr lang="en-US" dirty="0"/>
          </a:p>
          <a:p>
            <a:r>
              <a:rPr lang="en-US" dirty="0"/>
              <a:t>November 19, 2015 TAC - NPRR 649 having received 56% of the votes in favor of the NPRR, failed to achieve the 67% support necessary for </a:t>
            </a:r>
            <a:r>
              <a:rPr lang="en-US" dirty="0" smtClean="0"/>
              <a:t>approval</a:t>
            </a:r>
          </a:p>
          <a:p>
            <a:endParaRPr lang="en-US" dirty="0" smtClean="0"/>
          </a:p>
          <a:p>
            <a:r>
              <a:rPr lang="en-US" dirty="0"/>
              <a:t>December 7, 2015 - Koch filed this appeal to the ERCOT Board</a:t>
            </a:r>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4</a:t>
            </a:fld>
            <a:endParaRPr lang="en-US" dirty="0"/>
          </a:p>
        </p:txBody>
      </p:sp>
    </p:spTree>
    <p:extLst>
      <p:ext uri="{BB962C8B-B14F-4D97-AF65-F5344CB8AC3E}">
        <p14:creationId xmlns:p14="http://schemas.microsoft.com/office/powerpoint/2010/main" val="392445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HDL Overrides</a:t>
            </a:r>
          </a:p>
        </p:txBody>
      </p:sp>
      <p:sp>
        <p:nvSpPr>
          <p:cNvPr id="3" name="Content Placeholder 2"/>
          <p:cNvSpPr>
            <a:spLocks noGrp="1"/>
          </p:cNvSpPr>
          <p:nvPr>
            <p:ph idx="1"/>
          </p:nvPr>
        </p:nvSpPr>
        <p:spPr>
          <a:xfrm>
            <a:off x="304800" y="5257800"/>
            <a:ext cx="9132570" cy="1371600"/>
          </a:xfrm>
        </p:spPr>
        <p:txBody>
          <a:bodyPr/>
          <a:lstStyle/>
          <a:p>
            <a:r>
              <a:rPr lang="en-US" dirty="0"/>
              <a:t>The main objective of an override is to achieve reliability </a:t>
            </a:r>
          </a:p>
          <a:p>
            <a:r>
              <a:rPr lang="en-US" dirty="0"/>
              <a:t>The Nodal Protocols were drafted under the assumption that there was no need for this type of instruction, but in practice, the ERCOT operators still need this type of tool to ensure grid reliability</a:t>
            </a:r>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5</a:t>
            </a:fld>
            <a:endParaRPr lang="en-US" dirty="0"/>
          </a:p>
        </p:txBody>
      </p:sp>
      <p:sp>
        <p:nvSpPr>
          <p:cNvPr id="5" name="TextBox 4"/>
          <p:cNvSpPr txBox="1"/>
          <p:nvPr/>
        </p:nvSpPr>
        <p:spPr>
          <a:xfrm rot="19801998">
            <a:off x="490119" y="1384854"/>
            <a:ext cx="1173719" cy="338554"/>
          </a:xfrm>
          <a:prstGeom prst="rect">
            <a:avLst/>
          </a:prstGeom>
          <a:noFill/>
        </p:spPr>
        <p:txBody>
          <a:bodyPr wrap="none" rtlCol="0">
            <a:spAutoFit/>
          </a:bodyPr>
          <a:lstStyle/>
          <a:p>
            <a:r>
              <a:rPr lang="en-US" sz="1600" b="1" dirty="0" smtClean="0"/>
              <a:t>EXAMPLE</a:t>
            </a:r>
            <a:endParaRPr lang="en-US" sz="1600" b="1"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9938" y="867906"/>
            <a:ext cx="6049608" cy="4237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4247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HDL overrides since January 2014</a:t>
            </a:r>
          </a:p>
        </p:txBody>
      </p:sp>
      <p:sp>
        <p:nvSpPr>
          <p:cNvPr id="3" name="Content Placeholder 2"/>
          <p:cNvSpPr>
            <a:spLocks noGrp="1"/>
          </p:cNvSpPr>
          <p:nvPr>
            <p:ph idx="1"/>
          </p:nvPr>
        </p:nvSpPr>
        <p:spPr>
          <a:xfrm>
            <a:off x="228600" y="5486400"/>
            <a:ext cx="9121140" cy="762001"/>
          </a:xfrm>
        </p:spPr>
        <p:txBody>
          <a:bodyPr/>
          <a:lstStyle/>
          <a:p>
            <a:r>
              <a:rPr lang="en-US" dirty="0"/>
              <a:t>The impact of granting occasional</a:t>
            </a:r>
            <a:r>
              <a:rPr lang="en-US" dirty="0">
                <a:solidFill>
                  <a:srgbClr val="FF0000"/>
                </a:solidFill>
              </a:rPr>
              <a:t> </a:t>
            </a:r>
            <a:r>
              <a:rPr lang="en-US" dirty="0"/>
              <a:t>HDL overrides would be insubstantial to the ERCOT system as a whole, but could be very meaningful to an individual Resource</a:t>
            </a:r>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6</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397" y="953624"/>
            <a:ext cx="7760951" cy="404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6320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 649 compensates resources when output is restricted</a:t>
            </a:r>
          </a:p>
        </p:txBody>
      </p:sp>
      <p:sp>
        <p:nvSpPr>
          <p:cNvPr id="3" name="Content Placeholder 2"/>
          <p:cNvSpPr>
            <a:spLocks noGrp="1"/>
          </p:cNvSpPr>
          <p:nvPr>
            <p:ph idx="1"/>
          </p:nvPr>
        </p:nvSpPr>
        <p:spPr/>
        <p:txBody>
          <a:bodyPr/>
          <a:lstStyle/>
          <a:p>
            <a:r>
              <a:rPr lang="en-US" dirty="0"/>
              <a:t>NPRR 649 ensures Resources that respond to reliability instructions are then compensated for any lost generation that would have been produced had the Resource’s output not been </a:t>
            </a:r>
            <a:r>
              <a:rPr lang="en-US" dirty="0" smtClean="0"/>
              <a:t>restricted.</a:t>
            </a:r>
          </a:p>
          <a:p>
            <a:endParaRPr lang="en-US" dirty="0"/>
          </a:p>
          <a:p>
            <a:r>
              <a:rPr lang="en-US" dirty="0"/>
              <a:t>To prevent overcompensation, the affected Resource’s offer curve is used to determine the output level that the Resource would have produced had it not received the HDL </a:t>
            </a:r>
            <a:r>
              <a:rPr lang="en-US" dirty="0" smtClean="0"/>
              <a:t>override.</a:t>
            </a:r>
          </a:p>
          <a:p>
            <a:endParaRPr lang="en-US" dirty="0"/>
          </a:p>
          <a:p>
            <a:r>
              <a:rPr lang="en-US" dirty="0"/>
              <a:t>Affected Resources will be required to file a dispute to receive compensation.</a:t>
            </a:r>
          </a:p>
          <a:p>
            <a:endParaRPr lang="en-US" dirty="0" smtClean="0"/>
          </a:p>
          <a:p>
            <a:r>
              <a:rPr lang="en-US" dirty="0"/>
              <a:t>To keep costs under control, ERCOT will be required to post costs of overrides and mitigation suggestions to reduce the necessity for </a:t>
            </a:r>
            <a:r>
              <a:rPr lang="en-US" dirty="0" smtClean="0"/>
              <a:t>them.</a:t>
            </a:r>
            <a:endParaRPr lang="en-US" dirty="0"/>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7</a:t>
            </a:fld>
            <a:endParaRPr lang="en-US" dirty="0"/>
          </a:p>
        </p:txBody>
      </p:sp>
    </p:spTree>
    <p:extLst>
      <p:ext uri="{BB962C8B-B14F-4D97-AF65-F5344CB8AC3E}">
        <p14:creationId xmlns:p14="http://schemas.microsoft.com/office/powerpoint/2010/main" val="4180150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Precedents within the Protocols for NPRR 649</a:t>
            </a:r>
          </a:p>
        </p:txBody>
      </p:sp>
      <p:sp>
        <p:nvSpPr>
          <p:cNvPr id="3" name="Content Placeholder 2"/>
          <p:cNvSpPr>
            <a:spLocks noGrp="1"/>
          </p:cNvSpPr>
          <p:nvPr>
            <p:ph idx="1"/>
          </p:nvPr>
        </p:nvSpPr>
        <p:spPr/>
        <p:txBody>
          <a:bodyPr>
            <a:normAutofit lnSpcReduction="10000"/>
          </a:bodyPr>
          <a:lstStyle/>
          <a:p>
            <a:r>
              <a:rPr lang="en-US" dirty="0"/>
              <a:t>Make-whole for out-of-merit reliability instructions is entirely consistent with existing </a:t>
            </a:r>
            <a:r>
              <a:rPr lang="en-US" dirty="0" smtClean="0"/>
              <a:t>Protocols</a:t>
            </a:r>
          </a:p>
          <a:p>
            <a:pPr marL="0" indent="0">
              <a:buNone/>
            </a:pPr>
            <a:endParaRPr lang="en-US" dirty="0" smtClean="0"/>
          </a:p>
          <a:p>
            <a:r>
              <a:rPr lang="en-US" dirty="0" smtClean="0"/>
              <a:t>NPRR </a:t>
            </a:r>
            <a:r>
              <a:rPr lang="en-US" dirty="0"/>
              <a:t>649 is substantially the same as the existing Protocol Section 6.6.9 (4), which pays a Resource when instructed to generate ABOVE its economic level while NPRR 649 pays a Resource when instructed to generate BELOW its economic </a:t>
            </a:r>
            <a:r>
              <a:rPr lang="en-US" dirty="0" smtClean="0"/>
              <a:t>level</a:t>
            </a:r>
          </a:p>
          <a:p>
            <a:endParaRPr lang="en-US" dirty="0"/>
          </a:p>
          <a:p>
            <a:r>
              <a:rPr lang="en-US" dirty="0"/>
              <a:t>Examples within the Protocols where Resources instructed to operate at levels other than their economic level and receive compensation for providing these services include</a:t>
            </a:r>
          </a:p>
          <a:p>
            <a:pPr lvl="1"/>
            <a:r>
              <a:rPr lang="en-US" dirty="0"/>
              <a:t>6.6.3.7 Real-Time Make-Whole Payment for Exceptional Fuel Cost </a:t>
            </a:r>
          </a:p>
          <a:p>
            <a:pPr lvl="1"/>
            <a:r>
              <a:rPr lang="en-US" dirty="0"/>
              <a:t>6.6.6 Reliability Must-Run Settlement</a:t>
            </a:r>
          </a:p>
          <a:p>
            <a:pPr lvl="1"/>
            <a:r>
              <a:rPr lang="en-US" dirty="0"/>
              <a:t>6.6.7 Voltage Support Settlement </a:t>
            </a:r>
          </a:p>
          <a:p>
            <a:pPr lvl="1"/>
            <a:r>
              <a:rPr lang="en-US" dirty="0"/>
              <a:t>6.6.9 (1) Emergency Operations Settlement – Emergency Conditions or Watches</a:t>
            </a:r>
          </a:p>
          <a:p>
            <a:pPr lvl="1"/>
            <a:r>
              <a:rPr lang="en-US" dirty="0"/>
              <a:t>6.6.9 (2) Emergency Operations Settlement - Testing</a:t>
            </a:r>
          </a:p>
          <a:p>
            <a:pPr lvl="1"/>
            <a:r>
              <a:rPr lang="en-US" dirty="0"/>
              <a:t>6.6.9 (3) Emergency Operations Settlement - QSGR</a:t>
            </a:r>
          </a:p>
          <a:p>
            <a:pPr lvl="1"/>
            <a:r>
              <a:rPr lang="en-US" dirty="0"/>
              <a:t>6.6.9 (4) Emergency Operations Settlement – Base Points that are inconsistent with Real-Time Settlement Point Prices (RTSPP)</a:t>
            </a:r>
          </a:p>
          <a:p>
            <a:pPr lvl="1"/>
            <a:r>
              <a:rPr lang="en-US" dirty="0"/>
              <a:t>6.6.9 (5) Emergency Operations Settlement – SCED </a:t>
            </a:r>
            <a:r>
              <a:rPr lang="en-US" dirty="0" smtClean="0"/>
              <a:t>failure</a:t>
            </a:r>
          </a:p>
          <a:p>
            <a:pPr lvl="1"/>
            <a:endParaRPr lang="en-US" dirty="0"/>
          </a:p>
          <a:p>
            <a:r>
              <a:rPr lang="en-US" dirty="0"/>
              <a:t>Each example above uses the same methodology to charge for these services</a:t>
            </a:r>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8</a:t>
            </a:fld>
            <a:endParaRPr lang="en-US" dirty="0"/>
          </a:p>
        </p:txBody>
      </p:sp>
    </p:spTree>
    <p:extLst>
      <p:ext uri="{BB962C8B-B14F-4D97-AF65-F5344CB8AC3E}">
        <p14:creationId xmlns:p14="http://schemas.microsoft.com/office/powerpoint/2010/main" val="2870257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against NPRR 649</a:t>
            </a:r>
          </a:p>
        </p:txBody>
      </p:sp>
      <p:sp>
        <p:nvSpPr>
          <p:cNvPr id="3" name="Content Placeholder 2"/>
          <p:cNvSpPr>
            <a:spLocks noGrp="1"/>
          </p:cNvSpPr>
          <p:nvPr>
            <p:ph idx="1"/>
          </p:nvPr>
        </p:nvSpPr>
        <p:spPr/>
        <p:txBody>
          <a:bodyPr>
            <a:normAutofit fontScale="92500"/>
          </a:bodyPr>
          <a:lstStyle/>
          <a:p>
            <a:r>
              <a:rPr lang="en-US" dirty="0"/>
              <a:t>Argument 1: A Resource could mitigate or eliminate any exposure if they do not offer into the </a:t>
            </a:r>
            <a:r>
              <a:rPr lang="en-US" dirty="0" smtClean="0"/>
              <a:t>DAM</a:t>
            </a:r>
          </a:p>
          <a:p>
            <a:pPr lvl="1"/>
            <a:r>
              <a:rPr lang="en-US" dirty="0"/>
              <a:t>Rebuttal: DAM Energy awards are not the only way a Resource incurs a future obligation. Bilateral energy trades in addition to obligations to perform under call options or tolling agreements, create responsibilities for Resources.  Resources also use the CRR Market as a tool to hedge or mitigate congestion exposure. The length of the bilateral contracts varies greatly—one day to beyond ten years. Therefore, the ability to “turn off” this exposure is not as simple as withholding an offer in the DAM.  Good market design should encourage participation in both centralized markets and forward bilateral markets, not discourage it</a:t>
            </a:r>
            <a:r>
              <a:rPr lang="en-US" dirty="0" smtClean="0"/>
              <a:t>.</a:t>
            </a:r>
          </a:p>
          <a:p>
            <a:r>
              <a:rPr lang="en-US" dirty="0"/>
              <a:t>Argument 2: A Resource should be paid for the first day of harm, but not subsequent </a:t>
            </a:r>
            <a:r>
              <a:rPr lang="en-US" dirty="0" smtClean="0"/>
              <a:t>days</a:t>
            </a:r>
          </a:p>
          <a:p>
            <a:pPr lvl="1"/>
            <a:r>
              <a:rPr lang="en-US" dirty="0"/>
              <a:t>Rebuttal:  First, this argument assumes that ERCOT’s operational plans are public and that the Resource can determine how long the overrides will continue. Second, contracts, involving CRRs, bilateral trades, call options, and tolling agreements, often obligate Resources to perform for days or even years; in many cases these cannot be “bought back”. Failure to generate at desired levels can leave Resources exposed. Resources cannot “adjust operations” without financial impacts, often exceeding the actual harm the override </a:t>
            </a:r>
            <a:r>
              <a:rPr lang="en-US" dirty="0" smtClean="0"/>
              <a:t>causes.</a:t>
            </a:r>
          </a:p>
          <a:p>
            <a:r>
              <a:rPr lang="en-US" dirty="0" smtClean="0"/>
              <a:t>Argument </a:t>
            </a:r>
            <a:r>
              <a:rPr lang="en-US" dirty="0"/>
              <a:t>3: A Resource should only be paid “actual harm”, not “opportunity </a:t>
            </a:r>
            <a:r>
              <a:rPr lang="en-US" dirty="0" smtClean="0"/>
              <a:t>cost”</a:t>
            </a:r>
          </a:p>
          <a:p>
            <a:pPr lvl="1"/>
            <a:r>
              <a:rPr lang="en-US" dirty="0"/>
              <a:t>Rebuttal: For good reasons, opportunity costs have been consistently viewed as actual costs in the Protocols. Opportunity costs are also known as “resources lost”, and if ignored in a make-whole, the override would merely be a taking.  The Resource owner should be allowed to participate in any available market to sell their power without fear of any financial loss due to potential HDL </a:t>
            </a:r>
            <a:r>
              <a:rPr lang="en-US" dirty="0" smtClean="0"/>
              <a:t>overrides.</a:t>
            </a:r>
          </a:p>
          <a:p>
            <a:r>
              <a:rPr lang="en-US" dirty="0" smtClean="0"/>
              <a:t>Argument 4: Cost Allocation</a:t>
            </a:r>
          </a:p>
          <a:p>
            <a:pPr lvl="1"/>
            <a:r>
              <a:rPr lang="en-US" dirty="0"/>
              <a:t>Rebuttal: Cost allocation is consistent with other charge types in the Protocols where direct assignment is not </a:t>
            </a:r>
            <a:r>
              <a:rPr lang="en-US" dirty="0" smtClean="0"/>
              <a:t>possible.</a:t>
            </a:r>
          </a:p>
          <a:p>
            <a:endParaRPr lang="en-US" dirty="0"/>
          </a:p>
        </p:txBody>
      </p:sp>
      <p:sp>
        <p:nvSpPr>
          <p:cNvPr id="4" name="Slide Number Placeholder 3"/>
          <p:cNvSpPr>
            <a:spLocks noGrp="1"/>
          </p:cNvSpPr>
          <p:nvPr>
            <p:ph type="sldNum" sz="quarter" idx="10"/>
          </p:nvPr>
        </p:nvSpPr>
        <p:spPr/>
        <p:txBody>
          <a:bodyPr/>
          <a:lstStyle/>
          <a:p>
            <a:pPr>
              <a:defRPr/>
            </a:pPr>
            <a:fld id="{07A65724-2494-4774-B9EB-1AAE481E8E08}" type="slidenum">
              <a:rPr lang="en-US" smtClean="0"/>
              <a:pPr>
                <a:defRPr/>
              </a:pPr>
              <a:t>9</a:t>
            </a:fld>
            <a:endParaRPr lang="en-US" dirty="0"/>
          </a:p>
        </p:txBody>
      </p:sp>
    </p:spTree>
    <p:extLst>
      <p:ext uri="{BB962C8B-B14F-4D97-AF65-F5344CB8AC3E}">
        <p14:creationId xmlns:p14="http://schemas.microsoft.com/office/powerpoint/2010/main" val="307673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Kellogg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ker">
  <a:themeElements>
    <a:clrScheme name="Custom 1">
      <a:dk1>
        <a:sysClr val="windowText" lastClr="000000"/>
      </a:dk1>
      <a:lt1>
        <a:sysClr val="window" lastClr="FFFFFF"/>
      </a:lt1>
      <a:dk2>
        <a:srgbClr val="1F497D"/>
      </a:dk2>
      <a:lt2>
        <a:srgbClr val="EEECE1"/>
      </a:lt2>
      <a:accent1>
        <a:srgbClr val="B8E7FF"/>
      </a:accent1>
      <a:accent2>
        <a:srgbClr val="582C00"/>
      </a:accent2>
      <a:accent3>
        <a:srgbClr val="EEECE1"/>
      </a:accent3>
      <a:accent4>
        <a:srgbClr val="000000"/>
      </a:accent4>
      <a:accent5>
        <a:srgbClr val="595959"/>
      </a:accent5>
      <a:accent6>
        <a:srgbClr val="F2F2F2"/>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ark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74067</TotalTime>
  <Words>1134</Words>
  <Application>Microsoft Office PowerPoint</Application>
  <PresentationFormat>Custom</PresentationFormat>
  <Paragraphs>90</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1_Kellogg 1</vt:lpstr>
      <vt:lpstr>Parker</vt:lpstr>
      <vt:lpstr>1_Parker</vt:lpstr>
      <vt:lpstr>NPRR 649 Board Appeal</vt:lpstr>
      <vt:lpstr>Discussion Outline</vt:lpstr>
      <vt:lpstr>NPRR 649 Background</vt:lpstr>
      <vt:lpstr>NPRR 649 Voting History</vt:lpstr>
      <vt:lpstr>What are HDL Overrides</vt:lpstr>
      <vt:lpstr>HDL overrides since January 2014</vt:lpstr>
      <vt:lpstr>NPRR 649 compensates resources when output is restricted</vt:lpstr>
      <vt:lpstr>Precedents within the Protocols for NPRR 649</vt:lpstr>
      <vt:lpstr>Arguments against NPRR 649</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Bush, Jeffrey</dc:creator>
  <cp:lastModifiedBy>Holloway, Harry</cp:lastModifiedBy>
  <cp:revision>3565</cp:revision>
  <cp:lastPrinted>2015-04-15T17:16:32Z</cp:lastPrinted>
  <dcterms:created xsi:type="dcterms:W3CDTF">2010-07-14T12:43:56Z</dcterms:created>
  <dcterms:modified xsi:type="dcterms:W3CDTF">2016-02-02T14:33:14Z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dDocName">
    <vt:lpwstr>CT11_866806</vt:lpwstr>
  </property>
  <property fmtid="{D5CDD505-2E9C-101B-9397-08002B2CF9AE}" pid="3" name="DISProperties">
    <vt:lpwstr>DISdDocName,DIScgiUrl,DISdUser,DISdID,DISidcName,DISTaskPaneUrl</vt:lpwstr>
  </property>
  <property fmtid="{D5CDD505-2E9C-101B-9397-08002B2CF9AE}" pid="4" name="DIScgiUrl">
    <vt:lpwstr>http://kfcontent.kochind.com/cs/idcplg</vt:lpwstr>
  </property>
  <property fmtid="{D5CDD505-2E9C-101B-9397-08002B2CF9AE}" pid="5" name="DISdUser">
    <vt:lpwstr>scheopnt</vt:lpwstr>
  </property>
  <property fmtid="{D5CDD505-2E9C-101B-9397-08002B2CF9AE}" pid="6" name="DISdID">
    <vt:lpwstr>892184</vt:lpwstr>
  </property>
  <property fmtid="{D5CDD505-2E9C-101B-9397-08002B2CF9AE}" pid="7" name="DISidcName">
    <vt:lpwstr>kfucmapp1kochindcom16200</vt:lpwstr>
  </property>
  <property fmtid="{D5CDD505-2E9C-101B-9397-08002B2CF9AE}" pid="8" name="DISTaskPaneUrl">
    <vt:lpwstr>http://kfcontent.kochind.com/cs/idcplg?IdcService=DESKTOP_DOC_INFO&amp;dDocName=CT11_866806&amp;dID=892184&amp;ClientControlled=DocMan,taskpane&amp;coreContentOnly=1</vt:lpwstr>
  </property>
</Properties>
</file>