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82412" autoAdjust="0"/>
  </p:normalViewPr>
  <p:slideViewPr>
    <p:cSldViewPr showGuides="1">
      <p:cViewPr varScale="1">
        <p:scale>
          <a:sx n="111" d="100"/>
          <a:sy n="111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10/14/2021 12:30 -&gt; 258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10/22/2021 9:00-&gt; -220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Oct 2021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Nov 12th,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AEF7B-F5CC-41B5-B9FF-ED3C3CE9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94" y="869149"/>
            <a:ext cx="8338406" cy="48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FFDB8-163B-4D5E-99A4-AEB204ADB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99138"/>
            <a:ext cx="5233987" cy="38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D7D5C-0958-45E2-9532-4EF6694D5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0B4CC-208B-4B25-AA4E-6FD7CE68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064B8-80D5-4F98-95A1-C8818587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38DBC-AF3B-49D5-B9EC-31231FFC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914400"/>
            <a:ext cx="581153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2018, 2019, and 2020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2DF5A5-6CB7-4C15-BC6F-05A0410ED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571750"/>
            <a:ext cx="6143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985BC-D26A-49D2-A209-81C4A83A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99" y="862361"/>
            <a:ext cx="8602202" cy="5133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C1F9-0A92-42E8-B970-3D02C0FB7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524000"/>
            <a:ext cx="2743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973C3-55DA-40E1-968D-C151E7D26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99" y="862361"/>
            <a:ext cx="8602202" cy="513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31556-71D2-4156-AB7D-D8F678265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676400"/>
            <a:ext cx="2743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5E49-7BA9-4CB7-8323-5AA039A4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62361"/>
            <a:ext cx="8345800" cy="5005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4B5DE-C9F8-4A41-911C-DCF239EFD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450" y="1828800"/>
            <a:ext cx="24574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6BF0F-6293-4761-B816-5A8D4E04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62361"/>
            <a:ext cx="8305800" cy="513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535C7-BC0D-43D7-AB36-71D73886B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447800"/>
            <a:ext cx="24574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7047D-2535-4E65-A748-70140E429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4CE50-2374-4A70-A1B5-F3114F8C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7817"/>
            <a:ext cx="8206524" cy="486236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81000" y="6148919"/>
            <a:ext cx="3886200" cy="238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753177"/>
            <a:ext cx="6829425" cy="5302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F15F3-2F99-4711-A2BC-1F325FFAB9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103"/>
          <a:stretch/>
        </p:blipFill>
        <p:spPr>
          <a:xfrm>
            <a:off x="4411133" y="6148919"/>
            <a:ext cx="4648200" cy="3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CB189-A839-4A04-915A-4BA952AB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9" y="862361"/>
            <a:ext cx="863878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21BD5-0721-47D8-A472-7C652BDB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D694D-78AC-4AF8-B5F3-256BD92BC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13" y="862361"/>
            <a:ext cx="847417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9D199-F3E4-49B6-B0CC-6213F19A6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862361"/>
            <a:ext cx="854087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84964-4CB5-41EA-B19C-D9E4F90FF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862361"/>
            <a:ext cx="8571719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D534A-2A37-48E3-9F16-3D0B1687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31687"/>
            <a:ext cx="8267142" cy="45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5059F-22A3-42F2-BFD5-47D8617DB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6" y="962561"/>
            <a:ext cx="8458200" cy="5033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E37AC-DA4C-4786-A665-9D0C50606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114800"/>
            <a:ext cx="3657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E79CC-4C6F-42FA-B0BA-BF4B14028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1273877"/>
            <a:ext cx="8303472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50261-911F-4E12-BEE5-52F728E2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64" y="1383614"/>
            <a:ext cx="8303472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F0680-68D3-41D0-8EFC-A6D890ED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3" y="948133"/>
            <a:ext cx="8065377" cy="51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ACE5F-22CD-46DE-BA52-C1AC88C88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5" y="892212"/>
            <a:ext cx="8126336" cy="53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89B37-2F81-4BFA-9C3E-EFC310230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8" y="914400"/>
            <a:ext cx="7986129" cy="52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97C5D-5D36-4381-9C85-FA3B70008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5" y="1066800"/>
            <a:ext cx="785888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F1266-FF74-4E20-8733-560989BA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2209800"/>
            <a:ext cx="499591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69256</TotalTime>
  <Words>818</Words>
  <Application>Microsoft Office PowerPoint</Application>
  <PresentationFormat>On-screen Show (4:3)</PresentationFormat>
  <Paragraphs>153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713</cp:revision>
  <cp:lastPrinted>2016-01-21T20:53:15Z</cp:lastPrinted>
  <dcterms:created xsi:type="dcterms:W3CDTF">2016-01-21T15:20:31Z</dcterms:created>
  <dcterms:modified xsi:type="dcterms:W3CDTF">2021-11-11T22:05:37Z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