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2" r:id="rId8"/>
    <p:sldId id="30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4" d="100"/>
          <a:sy n="94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runback and tripped offline while carrying 468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59.945 Hz</a:t>
            </a:r>
          </a:p>
          <a:p>
            <a:r>
              <a:rPr lang="en-US" baseline="0" dirty="0"/>
              <a:t>Minimum Frequency: 59.864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deadband): 5 minutes</a:t>
            </a:r>
          </a:p>
          <a:p>
            <a:endParaRPr lang="en-US" baseline="0" dirty="0"/>
          </a:p>
          <a:p>
            <a:r>
              <a:rPr lang="en-US" baseline="0" dirty="0"/>
              <a:t>RRS Deployed: 809.22 MW</a:t>
            </a:r>
          </a:p>
          <a:p>
            <a:endParaRPr lang="en-US" baseline="0" dirty="0"/>
          </a:p>
          <a:p>
            <a:r>
              <a:rPr lang="en-US" baseline="0" dirty="0"/>
              <a:t>Trip Reason: loss of boiler feed pump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436MW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is too 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runback and tripped offline while carrying 654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59.968 Hz</a:t>
            </a:r>
          </a:p>
          <a:p>
            <a:r>
              <a:rPr lang="en-US" baseline="0" dirty="0"/>
              <a:t>Minimum Frequency: 59.848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5 minutes and 3 seconds</a:t>
            </a:r>
          </a:p>
          <a:p>
            <a:r>
              <a:rPr lang="en-US" baseline="0" dirty="0"/>
              <a:t>RRS Deployed: 908 MW</a:t>
            </a:r>
          </a:p>
          <a:p>
            <a:endParaRPr lang="en-US" baseline="0" dirty="0"/>
          </a:p>
          <a:p>
            <a:r>
              <a:rPr lang="en-US" baseline="0" dirty="0"/>
              <a:t>Trip Reason: loss of alpha air pre-heater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356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outside the low deadband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October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November 12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10/1/2021 11:10:56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FDFE8E-3A3B-4F71-9F10-4EE634336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84582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10/2/2021 05:51:11(NON-FME)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9E30E6-BC4E-4CF7-8388-89DB1C376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839231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39799</TotalTime>
  <Words>188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10/1/2021 11:10:56 (NON FME) </vt:lpstr>
      <vt:lpstr>10/2/2021 05:51:11(NON-FME)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688</cp:revision>
  <cp:lastPrinted>2016-01-21T20:53:15Z</cp:lastPrinted>
  <dcterms:created xsi:type="dcterms:W3CDTF">2016-01-21T15:20:31Z</dcterms:created>
  <dcterms:modified xsi:type="dcterms:W3CDTF">2021-11-11T18:00:00Z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