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96" r:id="rId7"/>
    <p:sldId id="307" r:id="rId8"/>
    <p:sldId id="308" r:id="rId9"/>
    <p:sldId id="30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 showGuides="1">
      <p:cViewPr varScale="1">
        <p:scale>
          <a:sx n="85" d="100"/>
          <a:sy n="85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02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57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87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04536" y="1828800"/>
            <a:ext cx="5851498" cy="2743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Possible Options for Improving CRR Network Model Data</a:t>
            </a:r>
            <a:endParaRPr lang="en-US" dirty="0"/>
          </a:p>
          <a:p>
            <a:endParaRPr lang="en-US" dirty="0"/>
          </a:p>
          <a:p>
            <a:r>
              <a:rPr lang="en-US" sz="2000" dirty="0"/>
              <a:t>Donald House</a:t>
            </a:r>
          </a:p>
          <a:p>
            <a:r>
              <a:rPr lang="en-US" sz="2000" dirty="0"/>
              <a:t>Supervisor, CRR</a:t>
            </a:r>
          </a:p>
          <a:p>
            <a:endParaRPr lang="en-US" sz="2000" dirty="0"/>
          </a:p>
          <a:p>
            <a:r>
              <a:rPr lang="en-US" sz="2000" dirty="0"/>
              <a:t>CMWG</a:t>
            </a:r>
          </a:p>
          <a:p>
            <a:r>
              <a:rPr lang="en-US" sz="2000" dirty="0"/>
              <a:t>November 15,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History of discussions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In the September and October CMWG meetings, LCRA led discussions on possible ways to improve the data included in CRR Network Models</a:t>
            </a:r>
          </a:p>
          <a:p>
            <a:pPr lvl="1"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</a:rPr>
              <a:t>A list of 5 options was generated</a:t>
            </a:r>
          </a:p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Today, ERCOT is presenting a general ranking of the options based on the potential costs and implementation times</a:t>
            </a:r>
          </a:p>
          <a:p>
            <a:pPr lvl="1">
              <a:spcAft>
                <a:spcPts val="800"/>
              </a:spcAft>
            </a:pPr>
            <a:r>
              <a:rPr lang="en-US" sz="2200" dirty="0">
                <a:solidFill>
                  <a:schemeClr val="tx1"/>
                </a:solidFill>
              </a:rPr>
              <a:t>ERCOT is not endorsing any of the options</a:t>
            </a:r>
          </a:p>
          <a:p>
            <a:pPr lvl="1">
              <a:spcAft>
                <a:spcPts val="800"/>
              </a:spcAft>
            </a:pPr>
            <a:r>
              <a:rPr lang="en-US" sz="2200" dirty="0">
                <a:solidFill>
                  <a:schemeClr val="tx1"/>
                </a:solidFill>
              </a:rPr>
              <a:t>Rather, the intent is to provide further context for the ongoing discussions</a:t>
            </a:r>
          </a:p>
          <a:p>
            <a:pPr lvl="1">
              <a:spcAft>
                <a:spcPts val="800"/>
              </a:spcAft>
            </a:pPr>
            <a:endParaRPr lang="en-US" sz="22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8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5 options to improve data included in CRR Network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71600"/>
            <a:ext cx="8534400" cy="4876800"/>
          </a:xfrm>
        </p:spPr>
        <p:txBody>
          <a:bodyPr/>
          <a:lstStyle/>
          <a:p>
            <a:pPr marL="51435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No change from current process</a:t>
            </a:r>
          </a:p>
          <a:p>
            <a:pPr marL="51435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TSPs submit dual NOMCRs for derates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Submit 1 NOMCR for rating change and 1 NOMCR to return to pre-derate rating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/>
                </a:solidFill>
              </a:rPr>
              <a:t>Options 3 – 5 will require system changes</a:t>
            </a:r>
          </a:p>
          <a:p>
            <a:pPr marL="514350" indent="-457200">
              <a:spcAft>
                <a:spcPts val="800"/>
              </a:spcAft>
              <a:buFont typeface="+mj-lt"/>
              <a:buAutoNum type="arabicPeriod" startAt="3"/>
            </a:pPr>
            <a:r>
              <a:rPr lang="en-US" sz="2400" dirty="0">
                <a:solidFill>
                  <a:schemeClr val="tx1"/>
                </a:solidFill>
              </a:rPr>
              <a:t>Add end date to NOMCRs submitted for derates</a:t>
            </a:r>
          </a:p>
          <a:p>
            <a:pPr marL="514350" indent="-457200">
              <a:spcAft>
                <a:spcPts val="800"/>
              </a:spcAft>
              <a:buFont typeface="+mj-lt"/>
              <a:buAutoNum type="arabicPeriod" startAt="3"/>
            </a:pPr>
            <a:r>
              <a:rPr lang="en-US" sz="2400" dirty="0">
                <a:solidFill>
                  <a:schemeClr val="tx1"/>
                </a:solidFill>
              </a:rPr>
              <a:t>Add “temporary” or “short-term” flag to NOMCRs submitted for derates</a:t>
            </a:r>
          </a:p>
          <a:p>
            <a:pPr marL="514350" indent="-457200">
              <a:spcAft>
                <a:spcPts val="800"/>
              </a:spcAft>
              <a:buFont typeface="+mj-lt"/>
              <a:buAutoNum type="arabicPeriod" startAt="3"/>
            </a:pPr>
            <a:r>
              <a:rPr lang="en-US" sz="2400" dirty="0">
                <a:solidFill>
                  <a:schemeClr val="tx1"/>
                </a:solidFill>
              </a:rPr>
              <a:t>Submit rating change derates in Outage Scheduler instead of using NOMCRs</a:t>
            </a:r>
          </a:p>
          <a:p>
            <a:pPr lvl="2">
              <a:spcAft>
                <a:spcPts val="800"/>
              </a:spcAft>
            </a:pPr>
            <a:endParaRPr lang="en-US" sz="20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5 options – ranked by expected cost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876800"/>
          </a:xfrm>
        </p:spPr>
        <p:txBody>
          <a:bodyPr/>
          <a:lstStyle/>
          <a:p>
            <a:pPr marL="51435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No change from current process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No change = no cost </a:t>
            </a:r>
          </a:p>
          <a:p>
            <a:pPr marL="51435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TSPs submit dual NOMCRs for derates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No cost, but will require communication and general training for TSPs</a:t>
            </a:r>
          </a:p>
          <a:p>
            <a:pPr marL="51435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Add end date to NOMCRs submitted for derates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Will require code changes in NOMCR tool and in queries for CRR model build to correctly account for end dates</a:t>
            </a:r>
          </a:p>
          <a:p>
            <a:pPr marL="51435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Add “temporary” or “short-term” flag to NOMCRs submitted for derates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Same costs as for option 3, but will also require additional validation that CRR can correctly account for the flags in different auction periods</a:t>
            </a:r>
          </a:p>
          <a:p>
            <a:pPr marL="51435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Submit rating change derates in Outage Scheduler instead of using NOMCRs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Likely more expensive than changing the NOMCR tool</a:t>
            </a:r>
            <a:endParaRPr lang="en-US" sz="20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5 options – ranked by expected time to implement after approval of NPRR/SCR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33" y="1143000"/>
            <a:ext cx="8534400" cy="4876800"/>
          </a:xfrm>
        </p:spPr>
        <p:txBody>
          <a:bodyPr/>
          <a:lstStyle/>
          <a:p>
            <a:pPr marL="51435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No change from current process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No change = no implementation needed </a:t>
            </a:r>
          </a:p>
          <a:p>
            <a:pPr marL="51435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TSPs submit dual NOMCRs for derates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No implementation needed but will need to communicate with and train TSPs (maybe a couple of months to share information in market meetings)</a:t>
            </a:r>
          </a:p>
          <a:p>
            <a:pPr marL="51435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Add end date to NOMCRs submitted for derates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Estimate 6 – 12 months </a:t>
            </a:r>
          </a:p>
          <a:p>
            <a:pPr marL="51435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Add “temporary” or “short-term” flag to NOMCRs submitted for derates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Estimate 6 – 12 months</a:t>
            </a:r>
          </a:p>
          <a:p>
            <a:pPr marL="51435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Submit rating change derates in Outage Scheduler instead of using NOMCRs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Estimate 8 – 14 months</a:t>
            </a:r>
          </a:p>
          <a:p>
            <a:pPr lvl="2">
              <a:spcAft>
                <a:spcPts val="800"/>
              </a:spcAft>
            </a:pPr>
            <a:endParaRPr lang="en-US" sz="20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0434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8281</TotalTime>
  <Words>401</Words>
  <Application>Microsoft Office PowerPoint</Application>
  <PresentationFormat>On-screen Show (4:3)</PresentationFormat>
  <Paragraphs>52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History of discussions</vt:lpstr>
      <vt:lpstr>5 options to improve data included in CRR Network Models</vt:lpstr>
      <vt:lpstr>5 options – ranked by expected cost</vt:lpstr>
      <vt:lpstr>5 options – ranked by expected time to implement after approval of NPRR/SCR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dhouse</dc:creator>
  <cp:lastModifiedBy>House, Donald</cp:lastModifiedBy>
  <cp:revision>224</cp:revision>
  <cp:lastPrinted>2016-01-21T20:53:15Z</cp:lastPrinted>
  <dcterms:created xsi:type="dcterms:W3CDTF">2016-01-21T15:20:31Z</dcterms:created>
  <dcterms:modified xsi:type="dcterms:W3CDTF">2021-11-08T20:45:44Z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