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0" d="100"/>
          <a:sy n="110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 11/15/2021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33967"/>
              </p:ext>
            </p:extLst>
          </p:nvPr>
        </p:nvGraphicFramePr>
        <p:xfrm>
          <a:off x="274320" y="1143000"/>
          <a:ext cx="855364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10/2/2021  20:50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10/2 HE 23-24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$420 - $999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10/15/2021 2:35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10/15 HE 7-12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$60 - $1999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F58B9D2-3068-4F66-879D-D828ABEE2324}"/>
              </a:ext>
            </a:extLst>
          </p:cNvPr>
          <p:cNvSpPr txBox="1"/>
          <p:nvPr/>
        </p:nvSpPr>
        <p:spPr>
          <a:xfrm>
            <a:off x="274320" y="5486400"/>
            <a:ext cx="599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Insufficiency for Operating Hours on 10/15 was due to a lack of offers.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10304</TotalTime>
  <Words>104</Words>
  <Application>Microsoft Office PowerPoint</Application>
  <PresentationFormat>On-screen Show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331</cp:revision>
  <cp:lastPrinted>2016-01-21T20:53:15Z</cp:lastPrinted>
  <dcterms:created xsi:type="dcterms:W3CDTF">2016-01-21T15:20:31Z</dcterms:created>
  <dcterms:modified xsi:type="dcterms:W3CDTF">2021-11-09T20:19:09Z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