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83" r:id="rId10"/>
    <p:sldId id="388" r:id="rId11"/>
    <p:sldId id="387" r:id="rId12"/>
    <p:sldId id="389" r:id="rId13"/>
    <p:sldId id="386" r:id="rId14"/>
    <p:sldId id="391" r:id="rId15"/>
    <p:sldId id="390" r:id="rId16"/>
    <p:sldId id="39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83"/>
            <p14:sldId id="388"/>
            <p14:sldId id="387"/>
            <p14:sldId id="389"/>
            <p14:sldId id="386"/>
            <p14:sldId id="391"/>
            <p14:sldId id="390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80" d="100"/>
          <a:sy n="80" d="100"/>
        </p:scale>
        <p:origin x="114" y="7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32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0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20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1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7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October 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52442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859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41677"/>
              </p:ext>
            </p:extLst>
          </p:nvPr>
        </p:nvGraphicFramePr>
        <p:xfrm>
          <a:off x="438509" y="732605"/>
          <a:ext cx="8382000" cy="23679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96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October 2021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438693"/>
              </p:ext>
            </p:extLst>
          </p:nvPr>
        </p:nvGraphicFramePr>
        <p:xfrm>
          <a:off x="533400" y="959096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80376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731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October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13633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38,931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37,752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618.89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722196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085552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3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9526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12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06487"/>
              </p:ext>
            </p:extLst>
          </p:nvPr>
        </p:nvGraphicFramePr>
        <p:xfrm>
          <a:off x="438509" y="732605"/>
          <a:ext cx="8382000" cy="151638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340380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38703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236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5006</TotalTime>
  <Words>1109</Words>
  <Application>Microsoft Office PowerPoint</Application>
  <PresentationFormat>On-screen Show (4:3)</PresentationFormat>
  <Paragraphs>719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October 2021 </vt:lpstr>
      <vt:lpstr>IRR Summary – October 2021</vt:lpstr>
      <vt:lpstr>IRR ≥ 95%, ≥ 100 Scored Intervals – Oct. 2021</vt:lpstr>
      <vt:lpstr>IRR ≥ 95%, ≥ 100 Scored Intervals – Oct. 2021</vt:lpstr>
      <vt:lpstr>IRR ≥ 95%, ≥ 100 Scored Intervals – Oct. 2021</vt:lpstr>
      <vt:lpstr>IRR ≥ 95%, ≥ 100 Scored Intervals – Oct. 2021</vt:lpstr>
      <vt:lpstr>IRR &lt; 95%, ≥ 100 Scored Intervals – Oct. 2021</vt:lpstr>
      <vt:lpstr>IRR &lt; 95%, ≥ 100 Scored Intervals – Oct. 2021</vt:lpstr>
      <vt:lpstr>IRR &lt; 95%, ≥ 100 Scored Intervals – Oct. 2021</vt:lpstr>
      <vt:lpstr>IRR &lt; 95%, ≥ 100 Scored Intervals – Oct.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291</cp:revision>
  <cp:lastPrinted>2016-01-21T20:53:15Z</cp:lastPrinted>
  <dcterms:created xsi:type="dcterms:W3CDTF">2016-01-21T15:20:31Z</dcterms:created>
  <dcterms:modified xsi:type="dcterms:W3CDTF">2021-11-02T14:50:50Z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