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6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11/10/21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endParaRPr lang="en-US" sz="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NPRR956, Designation of Providers of Transmission Additions (PRS)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NPRR981, Day-Ahead Market Price Correction Process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NPRR1058, Resource Offer Modernization for Real-Time Co-Optimization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NPRR1067, Market Entry Qualifications, Continued Participation Requirements, and Credit Risk Assessment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NPRR1070, Planning Criteria for GTC Exit Solutions (ROS and 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NPRR1084, Improvements to Reporting of Resource Outages and Derates (ROS and 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NPRR1085, Ensuring Continuous Validity of Physical Responsive Capability (PRC) and Dispatch through Timely Changes to Resource Telemetry and Current Operating Plans (COPs) (ROS)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NPRR1088, Applying Forward Adjustment Factors to Forward Market Positions and Un-applying Forward Adjustment Factors to Prior Market Positions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NPRR1089, Requiring Highest-Ranking Representative, Official, or Officer of a Resource Entity to Execute Weatherization and Natural Gas Declarations (PRS)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NPRR1092, Remove RUC Offer Floor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NPRR1096, Require Sustained Six Hour Capability for ECRS and Non-Spin (ROS and 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NPRR1099, Managing Network Operations Model Resource Nodes (ROS and WMS)</a:t>
            </a: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207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11/10/21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142</cp:revision>
  <dcterms:created xsi:type="dcterms:W3CDTF">2012-06-21T12:05:52Z</dcterms:created>
  <dcterms:modified xsi:type="dcterms:W3CDTF">2021-11-09T15:42:26Z</dcterms:modified>
</cp:coreProperties>
</file>