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130" d="100"/>
          <a:sy n="130" d="100"/>
        </p:scale>
        <p:origin x="112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(October</a:t>
            </a:r>
            <a:r>
              <a:rPr lang="en-US" altLang="zh-CN" sz="2400" b="1" dirty="0">
                <a:solidFill>
                  <a:schemeClr val="tx2"/>
                </a:solidFill>
              </a:rPr>
              <a:t> 2021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altLang="zh-CN" dirty="0">
                <a:solidFill>
                  <a:schemeClr val="tx2"/>
                </a:solidFill>
              </a:rPr>
              <a:t>November 4</a:t>
            </a:r>
            <a:r>
              <a:rPr lang="en-US" altLang="zh-CN" baseline="30000" dirty="0">
                <a:solidFill>
                  <a:schemeClr val="tx2"/>
                </a:solidFill>
              </a:rPr>
              <a:t>th</a:t>
            </a:r>
            <a:r>
              <a:rPr lang="en-US" altLang="zh-CN" dirty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0A426A-35DA-485A-9FCA-19C39254D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784" y="2181051"/>
            <a:ext cx="6668431" cy="249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 (10/1-10/31)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221833"/>
              </p:ext>
            </p:extLst>
          </p:nvPr>
        </p:nvGraphicFramePr>
        <p:xfrm>
          <a:off x="348216" y="811279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1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188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8E3BB9-391E-4486-A490-28425E6E8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671" y="2393208"/>
            <a:ext cx="5776857" cy="365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 (10/1-10/31)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155915"/>
              </p:ext>
            </p:extLst>
          </p:nvPr>
        </p:nvGraphicFramePr>
        <p:xfrm>
          <a:off x="735738" y="872956"/>
          <a:ext cx="8191499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97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2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1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 per 5 minutes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4BF4AB-DA86-4E85-B715-869B2D626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520" y="2235953"/>
            <a:ext cx="6393933" cy="395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</TotalTime>
  <Words>408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 (10/1-10/31)</vt:lpstr>
      <vt:lpstr>Predicted Solar Ramp Rate (PSRR) Error (10/1-10/31)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Raymund</cp:lastModifiedBy>
  <cp:revision>167</cp:revision>
  <cp:lastPrinted>2016-01-21T20:53:15Z</cp:lastPrinted>
  <dcterms:created xsi:type="dcterms:W3CDTF">2016-01-21T15:20:31Z</dcterms:created>
  <dcterms:modified xsi:type="dcterms:W3CDTF">2021-11-03T14:58:10Z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