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4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71482" autoAdjust="0"/>
  </p:normalViewPr>
  <p:slideViewPr>
    <p:cSldViewPr showGuides="1">
      <p:cViewPr varScale="1">
        <p:scale>
          <a:sx n="130" d="100"/>
          <a:sy n="130" d="100"/>
        </p:scale>
        <p:origin x="1128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0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(October</a:t>
            </a:r>
            <a:r>
              <a:rPr lang="en-US" altLang="zh-CN" sz="2400" b="1" dirty="0">
                <a:solidFill>
                  <a:schemeClr val="tx2"/>
                </a:solidFill>
              </a:rPr>
              <a:t> 2021</a:t>
            </a:r>
            <a:r>
              <a:rPr lang="en-US" sz="2400" b="1" dirty="0">
                <a:solidFill>
                  <a:schemeClr val="tx2"/>
                </a:solidFill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  <a:p>
            <a:pPr>
              <a:spcBef>
                <a:spcPts val="600"/>
              </a:spcBef>
            </a:pPr>
            <a:r>
              <a:rPr lang="en-US" altLang="zh-CN" dirty="0">
                <a:solidFill>
                  <a:schemeClr val="tx2"/>
                </a:solidFill>
              </a:rPr>
              <a:t>November 4</a:t>
            </a:r>
            <a:r>
              <a:rPr lang="en-US" altLang="zh-CN" baseline="30000" dirty="0">
                <a:solidFill>
                  <a:schemeClr val="tx2"/>
                </a:solidFill>
              </a:rPr>
              <a:t>th</a:t>
            </a:r>
            <a:r>
              <a:rPr lang="en-US" altLang="zh-CN" dirty="0">
                <a:solidFill>
                  <a:schemeClr val="tx2"/>
                </a:solidFill>
              </a:rPr>
              <a:t>, 2021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90A426A-35DA-485A-9FCA-19C39254D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7784" y="2181051"/>
            <a:ext cx="6668431" cy="249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 (10/1-10/31)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221833"/>
              </p:ext>
            </p:extLst>
          </p:nvPr>
        </p:nvGraphicFramePr>
        <p:xfrm>
          <a:off x="348216" y="811279"/>
          <a:ext cx="8191500" cy="122254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297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1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+mn-cs"/>
                        </a:rPr>
                        <a:t>188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8E3BB9-391E-4486-A490-28425E6E8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1671" y="2393208"/>
            <a:ext cx="5776857" cy="365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 (10/1-10/31)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155915"/>
              </p:ext>
            </p:extLst>
          </p:nvPr>
        </p:nvGraphicFramePr>
        <p:xfrm>
          <a:off x="735738" y="872956"/>
          <a:ext cx="8191499" cy="122254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897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2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1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1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 per 5 minutes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4BF4AB-DA86-4E85-B715-869B2D626D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4520" y="2235953"/>
            <a:ext cx="6393933" cy="395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3311</TotalTime>
  <Words>408</Words>
  <Application>Microsoft Office PowerPoint</Application>
  <PresentationFormat>On-screen Show (4:3)</PresentationFormat>
  <Paragraphs>61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 (10/1-10/31)</vt:lpstr>
      <vt:lpstr>Predicted Solar Ramp Rate (PSRR) Error (10/1-10/31)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Lee, Raymund</cp:lastModifiedBy>
  <cp:revision>167</cp:revision>
  <cp:lastPrinted>2016-01-21T20:53:15Z</cp:lastPrinted>
  <dcterms:created xsi:type="dcterms:W3CDTF">2016-01-21T15:20:31Z</dcterms:created>
  <dcterms:modified xsi:type="dcterms:W3CDTF">2021-11-03T14:58:10Z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