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0DC45-5015-48C9-ABC1-2D47BE025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CF3D74-EE4E-40C1-BBD8-CE44B4213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046E3-BFF2-4335-AC57-1EEF6A6BB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51AE2-6606-4C5B-92F5-C768BB4AC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634F5-4C9D-49D6-9C31-145142BBD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2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83E69-60D7-4F3C-9852-934B23F16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83541-EBF4-43CF-8F38-8A607204F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25F30-EF4C-4911-8B19-DB5B23203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37D86-76CC-4D8D-9B8F-803DFE690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9C8BB-0F62-4981-82CD-80D6C9437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3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E18E3F-BF4B-41D5-8FCB-7136E389F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BDF0A-7742-4A3A-B341-D74FD0D05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8B45-5B06-42AF-BE40-5F5B592D7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014DC-BEC9-41D4-91F4-ADAF5FDD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556D0-DB59-42F0-935F-95762DB3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4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2BD97-2C34-4CD9-B548-2E1A6595B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AF7F-A11F-475D-969B-C850BFC23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2A67D-BA0B-434D-9DB0-ECF47AA10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10F2B-67E8-435A-ADD2-7742ADDB5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0512F-F528-497F-A4D8-5ABF33F21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3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B2960-2870-4892-A7CD-24CEEC34F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70BD6-C8EC-44BF-8CA7-0FDBA92C5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4DB73-A187-40C3-9CF7-62D6DE6F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EDB3C-8E02-4D54-8460-A63AF74E4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6C391-D675-483A-BF70-1124D82CA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9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7825-59CB-4BC2-81AB-3309BF009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99467-1C37-48BE-82F4-B634A41ADA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14141-BA88-4E30-BC47-F77D6DEEAB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FC7C96-C4E8-45E7-A707-CD0605EE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E99C9-A32D-419F-AD09-1B07C3B81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CE401-62EE-4E27-9399-671BC088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5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2A6C1-FA81-447D-ADAA-A30877563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FE4B3-C3EB-4FC0-A8C9-385E1BC04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89A9F0-0CC0-439D-9F0F-AAACA2356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37B0C-1E7F-4DF5-90B8-28B62110D8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FF39C-AB6B-419D-A320-8145BE8D5B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A4D513-2C45-48E7-A777-3F22FF3F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EAABCB-35DE-46DC-934E-83E732483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F65A8D-E497-409E-ACE7-90FB6132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2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1BBA-3AB4-43FB-83F5-A309661B8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04207E-6557-4C66-8090-19429CC87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334111-86B1-4B35-AA8C-BA5D6FB6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E57E6-852F-48A2-8416-F09EF1F8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0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943215-EA61-49EC-BB33-24FF8DECB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E48886-F7B1-483C-ABD5-E2ACEBA6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3AAEF-7A3C-4C00-9B8D-4CE5FDFBC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3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26CF-EC35-48E7-B0AA-6ABCCD0C3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74E42-B395-4F12-8A79-745AF6CD5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6DB17-4819-406B-8D5B-4B8ED3686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BD7F2-65DA-410A-85A6-58F84AF23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EAE40-0FE7-4020-A701-EDBEC9CEA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615D6-1D14-4BE0-AA8F-22582628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3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47978-A81C-4219-A350-F2F695212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D4F341-D3B8-4ABC-8661-C4959BF077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61125-808D-4BE3-8792-40346C597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44A07D-A752-46A1-98F7-DAA8BC068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B17B8-4910-4ADC-A20F-58C68285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28B62-1DAE-4579-BC3C-8E5C222B2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8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72E43D-E0C5-4703-AB80-5D748508B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36ECE-82AD-46BB-ABB0-CC005D6B9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62B8E-1C7F-419E-865B-2B2B0C337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EA4EA-BCEB-453E-807C-D67F02B1C87C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8E205-C922-4D20-AE98-5C4DB42B46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8B378-1B43-489A-9F10-5776F7D70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E59ED-D0DC-41F3-B696-0BA86F530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2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6906C-F885-49F1-A472-0271DC5F4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008BD-49B2-480B-BE05-EFFF3E664C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11/3/2021</a:t>
            </a:r>
          </a:p>
          <a:p>
            <a:r>
              <a:rPr lang="en-US" dirty="0"/>
              <a:t>Ian Haley</a:t>
            </a:r>
          </a:p>
        </p:txBody>
      </p:sp>
    </p:spTree>
    <p:extLst>
      <p:ext uri="{BB962C8B-B14F-4D97-AF65-F5344CB8AC3E}">
        <p14:creationId xmlns:p14="http://schemas.microsoft.com/office/powerpoint/2010/main" val="282284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06E9C-B590-42BA-98E5-1279062C8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en-US" dirty="0"/>
              <a:t>Reporting of ERS Load and Resource Components in the CDR</a:t>
            </a:r>
          </a:p>
          <a:p>
            <a:pPr lvl="1"/>
            <a:r>
              <a:rPr lang="en-US" dirty="0"/>
              <a:t>ERCOT presented a proposal for separate reporting of ERS load and generation resources, which will help reduce double-counting of ERS capacity contributions in the CDR; the proposal is incorporated in a draft NPRR that addresses CDR reporting of Distributed Generation</a:t>
            </a:r>
          </a:p>
          <a:p>
            <a:pPr lvl="1"/>
            <a:r>
              <a:rPr lang="en-US" dirty="0"/>
              <a:t>ERS will continue to be treated as a downward adjustment to the peak load forecast</a:t>
            </a:r>
          </a:p>
          <a:p>
            <a:pPr lvl="1"/>
            <a:r>
              <a:rPr lang="en-US" dirty="0"/>
              <a:t> ERCOT is requesting all feedback by the December 16</a:t>
            </a:r>
            <a:r>
              <a:rPr lang="en-US" baseline="30000" dirty="0"/>
              <a:t>th</a:t>
            </a:r>
            <a:r>
              <a:rPr lang="en-US" dirty="0"/>
              <a:t> SAWG meeting</a:t>
            </a:r>
          </a:p>
          <a:p>
            <a:pPr lvl="1"/>
            <a:endParaRPr lang="en-US" dirty="0"/>
          </a:p>
          <a:p>
            <a:r>
              <a:rPr lang="en-US" dirty="0"/>
              <a:t>Discussion on whether to conduct a Reserve Margin study in 2022</a:t>
            </a:r>
          </a:p>
          <a:p>
            <a:pPr lvl="1"/>
            <a:r>
              <a:rPr lang="en-US" dirty="0"/>
              <a:t>ERCOT is requesting WMS feedback, as there are concerns about duplicating work and issuing a report potentially inconsistent with new PUCT market design/resource </a:t>
            </a:r>
            <a:r>
              <a:rPr lang="en-US"/>
              <a:t>adequacy rules</a:t>
            </a:r>
            <a:endParaRPr lang="en-US" dirty="0"/>
          </a:p>
          <a:p>
            <a:pPr lvl="1"/>
            <a:r>
              <a:rPr lang="en-US" dirty="0"/>
              <a:t>SAWG’s feedback included holding off on the study; ERCOT will seek Commission feedback if WMS concurs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1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06E9C-B590-42BA-98E5-1279062C8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Preliminary Probabilistic Winter SARA results</a:t>
            </a:r>
          </a:p>
          <a:p>
            <a:pPr lvl="1"/>
            <a:r>
              <a:rPr lang="en-US" dirty="0"/>
              <a:t>Probabilistic model incorporates representation of the risk of another Uri-type winter storm event</a:t>
            </a:r>
          </a:p>
          <a:p>
            <a:pPr lvl="1"/>
            <a:r>
              <a:rPr lang="en-US" dirty="0"/>
              <a:t>ERCOT is attempting to incorporate the weatherization standards into a probabilistic model as ERCOT will not have the actual data in time for the SARA</a:t>
            </a:r>
          </a:p>
          <a:p>
            <a:pPr lvl="1"/>
            <a:r>
              <a:rPr lang="en-US" dirty="0"/>
              <a:t>ERCOT had asked for feedback by Nov 2</a:t>
            </a:r>
            <a:r>
              <a:rPr lang="en-US" baseline="30000" dirty="0"/>
              <a:t>nd</a:t>
            </a:r>
          </a:p>
          <a:p>
            <a:pPr lvl="1"/>
            <a:endParaRPr lang="en-US" baseline="30000" dirty="0"/>
          </a:p>
          <a:p>
            <a:r>
              <a:rPr lang="en-US" dirty="0"/>
              <a:t>Severe Winter Event Scenario for the NERC Winter Reliability Assessment</a:t>
            </a:r>
          </a:p>
          <a:p>
            <a:pPr lvl="1"/>
            <a:r>
              <a:rPr lang="en-US" dirty="0"/>
              <a:t>ERCOT made available the severe winter event scenario data requested by NERC and shared the progress on the assessment</a:t>
            </a:r>
          </a:p>
          <a:p>
            <a:pPr lvl="1"/>
            <a:endParaRPr lang="en-US" dirty="0"/>
          </a:p>
          <a:p>
            <a:r>
              <a:rPr lang="en-US" dirty="0"/>
              <a:t>Unplanned Outage Analysis and Winter SARA Scenario Development Progress</a:t>
            </a:r>
          </a:p>
          <a:p>
            <a:pPr lvl="1"/>
            <a:r>
              <a:rPr lang="en-US" dirty="0"/>
              <a:t>ERCOT evaluated the 2014 and 2018 severe winter weather events against a 2011 baseline</a:t>
            </a:r>
          </a:p>
          <a:p>
            <a:pPr lvl="1"/>
            <a:r>
              <a:rPr lang="en-US" dirty="0"/>
              <a:t>Generation owners made significant progress in reducing unplanned outages due to severe weather events since winter 2011</a:t>
            </a:r>
          </a:p>
        </p:txBody>
      </p:sp>
    </p:spTree>
    <p:extLst>
      <p:ext uri="{BB962C8B-B14F-4D97-AF65-F5344CB8AC3E}">
        <p14:creationId xmlns:p14="http://schemas.microsoft.com/office/powerpoint/2010/main" val="3666120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260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SAWG Update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SAWG Update</dc:title>
  <dc:creator>Haley, Ian</dc:creator>
  <cp:lastModifiedBy>Clifton, Suzy</cp:lastModifiedBy>
  <cp:revision>5</cp:revision>
  <dcterms:created xsi:type="dcterms:W3CDTF">2021-11-03T00:31:51Z</dcterms:created>
  <dcterms:modified xsi:type="dcterms:W3CDTF">2021-11-03T12:39:39Z</dcterms:modified>
</cp:coreProperties>
</file>