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69" r:id="rId7"/>
    <p:sldId id="266" r:id="rId8"/>
    <p:sldId id="268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661" autoAdjust="0"/>
  </p:normalViewPr>
  <p:slideViewPr>
    <p:cSldViewPr showGuides="1">
      <p:cViewPr varScale="1">
        <p:scale>
          <a:sx n="79" d="100"/>
          <a:sy n="79" d="100"/>
        </p:scale>
        <p:origin x="118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vs.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654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574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NOIE data is submitted through surveys. Competitive</a:t>
            </a:r>
            <a:r>
              <a:rPr lang="en-US" baseline="0" dirty="0"/>
              <a:t> TDSP data is submitted through load profile codes.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2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Negative number reflect a windmill retirement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2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2021 Q3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r>
              <a:rPr lang="en-US" dirty="0"/>
              <a:t>Fred Khodabakhsh,</a:t>
            </a:r>
          </a:p>
          <a:p>
            <a:r>
              <a:rPr lang="en-US" dirty="0"/>
              <a:t>11/3/2021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2021 Q3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472277"/>
              </p:ext>
            </p:extLst>
          </p:nvPr>
        </p:nvGraphicFramePr>
        <p:xfrm>
          <a:off x="381003" y="1295400"/>
          <a:ext cx="8458194" cy="4728682"/>
        </p:xfrm>
        <a:graphic>
          <a:graphicData uri="http://schemas.openxmlformats.org/drawingml/2006/table">
            <a:tbl>
              <a:tblPr/>
              <a:tblGrid>
                <a:gridCol w="1447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9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64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059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68455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Load Zone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 Distributed Generation Installed Capacity in MW (AC)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5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SOLAR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RENEWABLE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NON-RENEWABLE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8048" marR="8048" marT="8048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2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Combined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LZ_AEN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LZ_CPS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LZ_HOUSTON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LZ_LCRA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LZ_NORTH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LZ_RAYBN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LZ_SOUTH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LZ_WEST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8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5A4E713-3759-4B31-A02E-260E98A40C5E}"/>
              </a:ext>
            </a:extLst>
          </p:cNvPr>
          <p:cNvSpPr txBox="1"/>
          <p:nvPr/>
        </p:nvSpPr>
        <p:spPr>
          <a:xfrm>
            <a:off x="4191000" y="6138722"/>
            <a:ext cx="47986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</p:spTree>
    <p:extLst>
      <p:ext uri="{BB962C8B-B14F-4D97-AF65-F5344CB8AC3E}">
        <p14:creationId xmlns:p14="http://schemas.microsoft.com/office/powerpoint/2010/main" val="64827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2021 </a:t>
            </a:r>
            <a:r>
              <a:rPr lang="en-US" dirty="0"/>
              <a:t>Q2 → Q3 </a:t>
            </a:r>
            <a:r>
              <a:rPr lang="en-US" b="1" dirty="0">
                <a:solidFill>
                  <a:schemeClr val="accent1"/>
                </a:solidFill>
              </a:rPr>
              <a:t>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843173"/>
              </p:ext>
            </p:extLst>
          </p:nvPr>
        </p:nvGraphicFramePr>
        <p:xfrm>
          <a:off x="381003" y="1295400"/>
          <a:ext cx="8458194" cy="4728682"/>
        </p:xfrm>
        <a:graphic>
          <a:graphicData uri="http://schemas.openxmlformats.org/drawingml/2006/table">
            <a:tbl>
              <a:tblPr/>
              <a:tblGrid>
                <a:gridCol w="1447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9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64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059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68455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Load Zone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 → Q3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Change in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Distributed Generation Installed Capacity in MW (AC)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5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SOLAR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RENEWABLE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NON-RENEWABLE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8048" marR="8048" marT="8048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2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Combined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LZ_AEN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+2.97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+2.97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+3.93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LZ_CPS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+9.86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+0.38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+10.23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+10.63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LZ_HOUSTON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+19.57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+19.64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+19.82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LZ_LCRA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+5.02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+0.10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+5.12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+5.25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LZ_NORTH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+36.79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+1.53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+38.36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+39.35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LZ_RAYBN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+3.29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+3.25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LZ_SOUTH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+13.65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+0.45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+16.38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+16.68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LZ_WEST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+8.41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+8.42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+8.80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8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+101.84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+0.44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+2.14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+104.44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+107.72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5B6162C-7255-43CE-B576-E995E4B0D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8978" y="843983"/>
            <a:ext cx="6802244" cy="49414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2021-Q3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3013501"/>
            <a:ext cx="13716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Large increase due to reporting requirement  change** </a:t>
            </a:r>
          </a:p>
        </p:txBody>
      </p:sp>
    </p:spTree>
    <p:extLst>
      <p:ext uri="{BB962C8B-B14F-4D97-AF65-F5344CB8AC3E}">
        <p14:creationId xmlns:p14="http://schemas.microsoft.com/office/powerpoint/2010/main" val="356781828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2322</TotalTime>
  <Words>558</Words>
  <Application>Microsoft Office PowerPoint</Application>
  <PresentationFormat>On-screen Show (4:3)</PresentationFormat>
  <Paragraphs>278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2021 Q3 Unregistered Distributed Generation Report</vt:lpstr>
      <vt:lpstr>2021 Q2 → Q3 Change </vt:lpstr>
      <vt:lpstr>Unregistered DG Growth: 2016-Q2* to 2021-Q3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Clifton, Suzy</cp:lastModifiedBy>
  <cp:revision>127</cp:revision>
  <cp:lastPrinted>2016-01-21T20:53:15Z</cp:lastPrinted>
  <dcterms:created xsi:type="dcterms:W3CDTF">2016-01-21T15:20:31Z</dcterms:created>
  <dcterms:modified xsi:type="dcterms:W3CDTF">2021-10-29T15:06:55Z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