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81" r:id="rId6"/>
    <p:sldId id="280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40B43FD6-7D68-4F1A-9AD2-6D2E33EC3F19}"/>
    <pc:docChg chg="custSel addSld delSld modSld">
      <pc:chgData name="Katie Rich" userId="5e9684b8-063c-4aeb-98ff-468c96de35a9" providerId="ADAL" clId="{40B43FD6-7D68-4F1A-9AD2-6D2E33EC3F19}" dt="2021-10-27T20:40:16.344" v="1546" actId="313"/>
      <pc:docMkLst>
        <pc:docMk/>
      </pc:docMkLst>
      <pc:sldChg chg="modSp mod">
        <pc:chgData name="Katie Rich" userId="5e9684b8-063c-4aeb-98ff-468c96de35a9" providerId="ADAL" clId="{40B43FD6-7D68-4F1A-9AD2-6D2E33EC3F19}" dt="2021-10-27T15:27:55.657" v="62" actId="20577"/>
        <pc:sldMkLst>
          <pc:docMk/>
          <pc:sldMk cId="161441392" sldId="256"/>
        </pc:sldMkLst>
        <pc:spChg chg="mod">
          <ac:chgData name="Katie Rich" userId="5e9684b8-063c-4aeb-98ff-468c96de35a9" providerId="ADAL" clId="{40B43FD6-7D68-4F1A-9AD2-6D2E33EC3F19}" dt="2021-10-27T15:27:55.657" v="62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 mod">
        <pc:chgData name="Katie Rich" userId="5e9684b8-063c-4aeb-98ff-468c96de35a9" providerId="ADAL" clId="{40B43FD6-7D68-4F1A-9AD2-6D2E33EC3F19}" dt="2021-10-27T15:54:53.974" v="88" actId="20577"/>
        <pc:sldMkLst>
          <pc:docMk/>
          <pc:sldMk cId="2973100125" sldId="274"/>
        </pc:sldMkLst>
        <pc:spChg chg="mod">
          <ac:chgData name="Katie Rich" userId="5e9684b8-063c-4aeb-98ff-468c96de35a9" providerId="ADAL" clId="{40B43FD6-7D68-4F1A-9AD2-6D2E33EC3F19}" dt="2021-10-27T15:54:53.974" v="88" actId="20577"/>
          <ac:spMkLst>
            <pc:docMk/>
            <pc:sldMk cId="2973100125" sldId="274"/>
            <ac:spMk id="2" creationId="{16F4F925-7594-4981-8B3A-172414960D84}"/>
          </ac:spMkLst>
        </pc:spChg>
      </pc:sldChg>
      <pc:sldChg chg="del">
        <pc:chgData name="Katie Rich" userId="5e9684b8-063c-4aeb-98ff-468c96de35a9" providerId="ADAL" clId="{40B43FD6-7D68-4F1A-9AD2-6D2E33EC3F19}" dt="2021-10-27T15:54:22.276" v="63" actId="47"/>
        <pc:sldMkLst>
          <pc:docMk/>
          <pc:sldMk cId="2967009145" sldId="276"/>
        </pc:sldMkLst>
      </pc:sldChg>
      <pc:sldChg chg="del">
        <pc:chgData name="Katie Rich" userId="5e9684b8-063c-4aeb-98ff-468c96de35a9" providerId="ADAL" clId="{40B43FD6-7D68-4F1A-9AD2-6D2E33EC3F19}" dt="2021-10-27T15:54:24.740" v="64" actId="47"/>
        <pc:sldMkLst>
          <pc:docMk/>
          <pc:sldMk cId="2714779831" sldId="277"/>
        </pc:sldMkLst>
      </pc:sldChg>
      <pc:sldChg chg="del">
        <pc:chgData name="Katie Rich" userId="5e9684b8-063c-4aeb-98ff-468c96de35a9" providerId="ADAL" clId="{40B43FD6-7D68-4F1A-9AD2-6D2E33EC3F19}" dt="2021-10-27T15:54:27.613" v="65" actId="47"/>
        <pc:sldMkLst>
          <pc:docMk/>
          <pc:sldMk cId="894250918" sldId="278"/>
        </pc:sldMkLst>
      </pc:sldChg>
      <pc:sldChg chg="del">
        <pc:chgData name="Katie Rich" userId="5e9684b8-063c-4aeb-98ff-468c96de35a9" providerId="ADAL" clId="{40B43FD6-7D68-4F1A-9AD2-6D2E33EC3F19}" dt="2021-10-27T15:54:33.079" v="67" actId="47"/>
        <pc:sldMkLst>
          <pc:docMk/>
          <pc:sldMk cId="1199113902" sldId="279"/>
        </pc:sldMkLst>
      </pc:sldChg>
      <pc:sldChg chg="modSp mod">
        <pc:chgData name="Katie Rich" userId="5e9684b8-063c-4aeb-98ff-468c96de35a9" providerId="ADAL" clId="{40B43FD6-7D68-4F1A-9AD2-6D2E33EC3F19}" dt="2021-10-27T16:19:29.073" v="1540" actId="20577"/>
        <pc:sldMkLst>
          <pc:docMk/>
          <pc:sldMk cId="2030160698" sldId="280"/>
        </pc:sldMkLst>
        <pc:spChg chg="mod">
          <ac:chgData name="Katie Rich" userId="5e9684b8-063c-4aeb-98ff-468c96de35a9" providerId="ADAL" clId="{40B43FD6-7D68-4F1A-9AD2-6D2E33EC3F19}" dt="2021-10-27T16:19:29.073" v="1540" actId="20577"/>
          <ac:spMkLst>
            <pc:docMk/>
            <pc:sldMk cId="2030160698" sldId="280"/>
            <ac:spMk id="3" creationId="{0DE31A03-378D-4E1A-B5AB-8E33715080B5}"/>
          </ac:spMkLst>
        </pc:spChg>
      </pc:sldChg>
      <pc:sldChg chg="del">
        <pc:chgData name="Katie Rich" userId="5e9684b8-063c-4aeb-98ff-468c96de35a9" providerId="ADAL" clId="{40B43FD6-7D68-4F1A-9AD2-6D2E33EC3F19}" dt="2021-10-27T15:54:31.513" v="66" actId="47"/>
        <pc:sldMkLst>
          <pc:docMk/>
          <pc:sldMk cId="1688102643" sldId="281"/>
        </pc:sldMkLst>
      </pc:sldChg>
      <pc:sldChg chg="modSp new mod">
        <pc:chgData name="Katie Rich" userId="5e9684b8-063c-4aeb-98ff-468c96de35a9" providerId="ADAL" clId="{40B43FD6-7D68-4F1A-9AD2-6D2E33EC3F19}" dt="2021-10-27T20:40:16.344" v="1546" actId="313"/>
        <pc:sldMkLst>
          <pc:docMk/>
          <pc:sldMk cId="2008966719" sldId="281"/>
        </pc:sldMkLst>
        <pc:spChg chg="mod">
          <ac:chgData name="Katie Rich" userId="5e9684b8-063c-4aeb-98ff-468c96de35a9" providerId="ADAL" clId="{40B43FD6-7D68-4F1A-9AD2-6D2E33EC3F19}" dt="2021-10-27T15:56:24.144" v="123" actId="20577"/>
          <ac:spMkLst>
            <pc:docMk/>
            <pc:sldMk cId="2008966719" sldId="281"/>
            <ac:spMk id="2" creationId="{B182C24C-A365-42F1-AF5A-EB3B31767384}"/>
          </ac:spMkLst>
        </pc:spChg>
        <pc:spChg chg="mod">
          <ac:chgData name="Katie Rich" userId="5e9684b8-063c-4aeb-98ff-468c96de35a9" providerId="ADAL" clId="{40B43FD6-7D68-4F1A-9AD2-6D2E33EC3F19}" dt="2021-10-27T20:40:16.344" v="1546" actId="313"/>
          <ac:spMkLst>
            <pc:docMk/>
            <pc:sldMk cId="2008966719" sldId="281"/>
            <ac:spMk id="3" creationId="{D5A8456F-5371-448D-BDFC-C1507D4A2D6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November 3, 2021</a:t>
            </a:r>
          </a:p>
          <a:p>
            <a:endParaRPr lang="en-US" dirty="0"/>
          </a:p>
          <a:p>
            <a:r>
              <a:rPr lang="en-US" dirty="0"/>
              <a:t>Katie Rich, Chair</a:t>
            </a:r>
          </a:p>
          <a:p>
            <a:r>
              <a:rPr lang="en-US" dirty="0"/>
              <a:t>Andy Nguyen, Vice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2C24C-A365-42F1-AF5A-EB3B31767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for Congestion on September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8456F-5371-448D-BDFC-C1507D4A2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On September 21, ERCOT reported that nine resources were committed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reported unsolved contingencies in the Houston area due to lack of reactive support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There were also restricted flows on the West Texas GTC due to outages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With the lack of generation on the system, the operator chose to RUC generation to resolve voltage issues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As a follow-up, ERCOT will be bringing back a study to address the operational issue in West Texas, SCED impacts to </a:t>
            </a:r>
            <a:r>
              <a:rPr lang="en-US" dirty="0" err="1"/>
              <a:t>RUC’d</a:t>
            </a:r>
            <a:r>
              <a:rPr lang="en-US" dirty="0"/>
              <a:t> resources, and a comparison of the RUC load forecast vs. the actual load forecast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96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ED63-4A57-427D-A376-28D81D513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CRR Auction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31A03-378D-4E1A-B5AB-8E3371508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 stakeholder presented concerns about the current long-term auction models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main issue is short-term derates are being included in long-term auctions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Four options were presented: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Include an estimated end date for NOMCR submissions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Require TSPs to submit a corresponding NOMCR to bring the derated line back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Include a flag that designs a line outage as temporary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Using outage scheduler data to include in models since it has a state and end date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offered to provide a ranking of least to most costly solutions for the </a:t>
            </a:r>
            <a:r>
              <a:rPr lang="en-US"/>
              <a:t>November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6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Meeting: November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Improving the CRR Auction Model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RUCs for Congestion </a:t>
            </a:r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6D9B-9736-46CA-BC4E-2980AC91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631C-2ACA-45DE-AEB5-D046A055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1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17775</TotalTime>
  <Words>241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Retrospect</vt:lpstr>
      <vt:lpstr>Congestion Management Working Group</vt:lpstr>
      <vt:lpstr>RUC for Congestion on September 21</vt:lpstr>
      <vt:lpstr>Improving the CRR Auction Model</vt:lpstr>
      <vt:lpstr>Next Meeting: November 15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GSEC</cp:lastModifiedBy>
  <cp:revision>27</cp:revision>
  <dcterms:created xsi:type="dcterms:W3CDTF">2019-09-10T19:44:15Z</dcterms:created>
  <dcterms:modified xsi:type="dcterms:W3CDTF">2021-10-27T20:40:18Z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