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0" r:id="rId4"/>
  </p:sldMasterIdLst>
  <p:sldIdLst>
    <p:sldId id="256" r:id="rId5"/>
    <p:sldId id="281" r:id="rId6"/>
    <p:sldId id="280" r:id="rId7"/>
    <p:sldId id="274" r:id="rId8"/>
    <p:sldId id="275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atie Rich" userId="5e9684b8-063c-4aeb-98ff-468c96de35a9" providerId="ADAL" clId="{40B43FD6-7D68-4F1A-9AD2-6D2E33EC3F19}"/>
    <pc:docChg chg="custSel addSld delSld modSld">
      <pc:chgData name="Katie Rich" userId="5e9684b8-063c-4aeb-98ff-468c96de35a9" providerId="ADAL" clId="{40B43FD6-7D68-4F1A-9AD2-6D2E33EC3F19}" dt="2021-10-27T20:40:16.344" v="1546" actId="313"/>
      <pc:docMkLst>
        <pc:docMk/>
      </pc:docMkLst>
      <pc:sldChg chg="modSp mod">
        <pc:chgData name="Katie Rich" userId="5e9684b8-063c-4aeb-98ff-468c96de35a9" providerId="ADAL" clId="{40B43FD6-7D68-4F1A-9AD2-6D2E33EC3F19}" dt="2021-10-27T15:27:55.657" v="62" actId="20577"/>
        <pc:sldMkLst>
          <pc:docMk/>
          <pc:sldMk cId="161441392" sldId="256"/>
        </pc:sldMkLst>
        <pc:spChg chg="mod">
          <ac:chgData name="Katie Rich" userId="5e9684b8-063c-4aeb-98ff-468c96de35a9" providerId="ADAL" clId="{40B43FD6-7D68-4F1A-9AD2-6D2E33EC3F19}" dt="2021-10-27T15:27:55.657" v="62" actId="20577"/>
          <ac:spMkLst>
            <pc:docMk/>
            <pc:sldMk cId="161441392" sldId="256"/>
            <ac:spMk id="3" creationId="{A4E42BE5-C11C-48C6-B3FE-69A55D3E592E}"/>
          </ac:spMkLst>
        </pc:spChg>
      </pc:sldChg>
      <pc:sldChg chg="modSp mod">
        <pc:chgData name="Katie Rich" userId="5e9684b8-063c-4aeb-98ff-468c96de35a9" providerId="ADAL" clId="{40B43FD6-7D68-4F1A-9AD2-6D2E33EC3F19}" dt="2021-10-27T15:54:53.974" v="88" actId="20577"/>
        <pc:sldMkLst>
          <pc:docMk/>
          <pc:sldMk cId="2973100125" sldId="274"/>
        </pc:sldMkLst>
        <pc:spChg chg="mod">
          <ac:chgData name="Katie Rich" userId="5e9684b8-063c-4aeb-98ff-468c96de35a9" providerId="ADAL" clId="{40B43FD6-7D68-4F1A-9AD2-6D2E33EC3F19}" dt="2021-10-27T15:54:53.974" v="88" actId="20577"/>
          <ac:spMkLst>
            <pc:docMk/>
            <pc:sldMk cId="2973100125" sldId="274"/>
            <ac:spMk id="2" creationId="{16F4F925-7594-4981-8B3A-172414960D84}"/>
          </ac:spMkLst>
        </pc:spChg>
      </pc:sldChg>
      <pc:sldChg chg="del">
        <pc:chgData name="Katie Rich" userId="5e9684b8-063c-4aeb-98ff-468c96de35a9" providerId="ADAL" clId="{40B43FD6-7D68-4F1A-9AD2-6D2E33EC3F19}" dt="2021-10-27T15:54:22.276" v="63" actId="47"/>
        <pc:sldMkLst>
          <pc:docMk/>
          <pc:sldMk cId="2967009145" sldId="276"/>
        </pc:sldMkLst>
      </pc:sldChg>
      <pc:sldChg chg="del">
        <pc:chgData name="Katie Rich" userId="5e9684b8-063c-4aeb-98ff-468c96de35a9" providerId="ADAL" clId="{40B43FD6-7D68-4F1A-9AD2-6D2E33EC3F19}" dt="2021-10-27T15:54:24.740" v="64" actId="47"/>
        <pc:sldMkLst>
          <pc:docMk/>
          <pc:sldMk cId="2714779831" sldId="277"/>
        </pc:sldMkLst>
      </pc:sldChg>
      <pc:sldChg chg="del">
        <pc:chgData name="Katie Rich" userId="5e9684b8-063c-4aeb-98ff-468c96de35a9" providerId="ADAL" clId="{40B43FD6-7D68-4F1A-9AD2-6D2E33EC3F19}" dt="2021-10-27T15:54:27.613" v="65" actId="47"/>
        <pc:sldMkLst>
          <pc:docMk/>
          <pc:sldMk cId="894250918" sldId="278"/>
        </pc:sldMkLst>
      </pc:sldChg>
      <pc:sldChg chg="del">
        <pc:chgData name="Katie Rich" userId="5e9684b8-063c-4aeb-98ff-468c96de35a9" providerId="ADAL" clId="{40B43FD6-7D68-4F1A-9AD2-6D2E33EC3F19}" dt="2021-10-27T15:54:33.079" v="67" actId="47"/>
        <pc:sldMkLst>
          <pc:docMk/>
          <pc:sldMk cId="1199113902" sldId="279"/>
        </pc:sldMkLst>
      </pc:sldChg>
      <pc:sldChg chg="modSp mod">
        <pc:chgData name="Katie Rich" userId="5e9684b8-063c-4aeb-98ff-468c96de35a9" providerId="ADAL" clId="{40B43FD6-7D68-4F1A-9AD2-6D2E33EC3F19}" dt="2021-10-27T16:19:29.073" v="1540" actId="20577"/>
        <pc:sldMkLst>
          <pc:docMk/>
          <pc:sldMk cId="2030160698" sldId="280"/>
        </pc:sldMkLst>
        <pc:spChg chg="mod">
          <ac:chgData name="Katie Rich" userId="5e9684b8-063c-4aeb-98ff-468c96de35a9" providerId="ADAL" clId="{40B43FD6-7D68-4F1A-9AD2-6D2E33EC3F19}" dt="2021-10-27T16:19:29.073" v="1540" actId="20577"/>
          <ac:spMkLst>
            <pc:docMk/>
            <pc:sldMk cId="2030160698" sldId="280"/>
            <ac:spMk id="3" creationId="{0DE31A03-378D-4E1A-B5AB-8E33715080B5}"/>
          </ac:spMkLst>
        </pc:spChg>
      </pc:sldChg>
      <pc:sldChg chg="del">
        <pc:chgData name="Katie Rich" userId="5e9684b8-063c-4aeb-98ff-468c96de35a9" providerId="ADAL" clId="{40B43FD6-7D68-4F1A-9AD2-6D2E33EC3F19}" dt="2021-10-27T15:54:31.513" v="66" actId="47"/>
        <pc:sldMkLst>
          <pc:docMk/>
          <pc:sldMk cId="1688102643" sldId="281"/>
        </pc:sldMkLst>
      </pc:sldChg>
      <pc:sldChg chg="modSp new mod">
        <pc:chgData name="Katie Rich" userId="5e9684b8-063c-4aeb-98ff-468c96de35a9" providerId="ADAL" clId="{40B43FD6-7D68-4F1A-9AD2-6D2E33EC3F19}" dt="2021-10-27T20:40:16.344" v="1546" actId="313"/>
        <pc:sldMkLst>
          <pc:docMk/>
          <pc:sldMk cId="2008966719" sldId="281"/>
        </pc:sldMkLst>
        <pc:spChg chg="mod">
          <ac:chgData name="Katie Rich" userId="5e9684b8-063c-4aeb-98ff-468c96de35a9" providerId="ADAL" clId="{40B43FD6-7D68-4F1A-9AD2-6D2E33EC3F19}" dt="2021-10-27T15:56:24.144" v="123" actId="20577"/>
          <ac:spMkLst>
            <pc:docMk/>
            <pc:sldMk cId="2008966719" sldId="281"/>
            <ac:spMk id="2" creationId="{B182C24C-A365-42F1-AF5A-EB3B31767384}"/>
          </ac:spMkLst>
        </pc:spChg>
        <pc:spChg chg="mod">
          <ac:chgData name="Katie Rich" userId="5e9684b8-063c-4aeb-98ff-468c96de35a9" providerId="ADAL" clId="{40B43FD6-7D68-4F1A-9AD2-6D2E33EC3F19}" dt="2021-10-27T20:40:16.344" v="1546" actId="313"/>
          <ac:spMkLst>
            <pc:docMk/>
            <pc:sldMk cId="2008966719" sldId="281"/>
            <ac:spMk id="3" creationId="{D5A8456F-5371-448D-BDFC-C1507D4A2D6D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786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6644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67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4770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4293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50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74633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868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055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044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767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063E7EB-62E5-4854-A58A-BCE516D80C67}" type="datetimeFigureOut">
              <a:rPr lang="en-US" smtClean="0"/>
              <a:t>10/27/2021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A1BCDF4C-EFB4-45D2-9370-B6E859D55DCA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25995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  <p:sldLayoutId id="2147483739" r:id="rId9"/>
    <p:sldLayoutId id="2147483740" r:id="rId10"/>
    <p:sldLayoutId id="214748374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80425-BFA3-4F76-A3D7-DC99BE53D0E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Congestion Management Working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4E42BE5-C11C-48C6-B3FE-69A55D3E592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47500" lnSpcReduction="20000"/>
          </a:bodyPr>
          <a:lstStyle/>
          <a:p>
            <a:r>
              <a:rPr lang="en-US" dirty="0"/>
              <a:t>November 3, 2021</a:t>
            </a:r>
          </a:p>
          <a:p>
            <a:endParaRPr lang="en-US" dirty="0"/>
          </a:p>
          <a:p>
            <a:r>
              <a:rPr lang="en-US" dirty="0"/>
              <a:t>Katie Rich, Chair</a:t>
            </a:r>
          </a:p>
          <a:p>
            <a:r>
              <a:rPr lang="en-US" dirty="0"/>
              <a:t>Andy Nguyen, Vice Chair</a:t>
            </a:r>
          </a:p>
        </p:txBody>
      </p:sp>
    </p:spTree>
    <p:extLst>
      <p:ext uri="{BB962C8B-B14F-4D97-AF65-F5344CB8AC3E}">
        <p14:creationId xmlns:p14="http://schemas.microsoft.com/office/powerpoint/2010/main" val="16144139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2C24C-A365-42F1-AF5A-EB3B317673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RUC for Congestion on September 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A8456F-5371-448D-BDFC-C1507D4A2D6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On September 21, ERCOT reported that nine resources were committed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reported unsolved contingencies in the Houston area due to lack of reactive support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There were also restricted flows on the West Texas GTC due to outages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With the lack of generation on the system, the operator chose to RUC generation to resolve voltage issues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As a follow-up, ERCOT will be bringing back a study to address the operational issue in West Texas, SCED impacts to </a:t>
            </a:r>
            <a:r>
              <a:rPr lang="en-US" dirty="0" err="1"/>
              <a:t>RUC’d</a:t>
            </a:r>
            <a:r>
              <a:rPr lang="en-US" dirty="0"/>
              <a:t> resources, and a comparison of the RUC load forecast vs. the actual load forecast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896671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B6ED63-4A57-427D-A376-28D81D513D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Improving the CRR Auction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E31A03-378D-4E1A-B5AB-8E33715080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A stakeholder presented concerns about the current long-term auction models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The main issue is short-term derates are being included in long-term auctions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Four options were presented: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Include an estimated end date for NOMCR submissions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Require TSPs to submit a corresponding NOMCR to bring the derated line back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Include a flag that designs a line outage as temporary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dirty="0"/>
              <a:t>Using outage scheduler data to include in models since it has a state and end date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ERCOT offered to provide a ranking of least to most costly solutions for the </a:t>
            </a:r>
            <a:r>
              <a:rPr lang="en-US"/>
              <a:t>November meeting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01606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F4F925-7594-4981-8B3A-172414960D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Meeting: November 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D9035A-D695-40B0-9A9A-33A63927B7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Improving the CRR Auction Model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en-US" dirty="0"/>
              <a:t> RUCs for Congestion </a:t>
            </a:r>
          </a:p>
        </p:txBody>
      </p:sp>
    </p:spTree>
    <p:extLst>
      <p:ext uri="{BB962C8B-B14F-4D97-AF65-F5344CB8AC3E}">
        <p14:creationId xmlns:p14="http://schemas.microsoft.com/office/powerpoint/2010/main" val="2973100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E6D9B-9736-46CA-BC4E-2980AC9158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2B631C-2ACA-45DE-AEB5-D046A05544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981717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6BF004497F87479DAD31F00AF725C6" ma:contentTypeVersion="11" ma:contentTypeDescription="Create a new document." ma:contentTypeScope="" ma:versionID="3ab0190e023d7e5aafc33e46ba37906b">
  <xsd:schema xmlns:xsd="http://www.w3.org/2001/XMLSchema" xmlns:xs="http://www.w3.org/2001/XMLSchema" xmlns:p="http://schemas.microsoft.com/office/2006/metadata/properties" xmlns:ns3="4345d1df-5d12-4f7e-b776-008b25f27986" xmlns:ns4="74773060-95be-4758-a20e-6e2cb91bc751" targetNamespace="http://schemas.microsoft.com/office/2006/metadata/properties" ma:root="true" ma:fieldsID="666fe65660b28134fc1fceb1ad30ea0e" ns3:_="" ns4:_="">
    <xsd:import namespace="4345d1df-5d12-4f7e-b776-008b25f27986"/>
    <xsd:import namespace="74773060-95be-4758-a20e-6e2cb91bc751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345d1df-5d12-4f7e-b776-008b25f2798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773060-95be-4758-a20e-6e2cb91bc751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38DB13F-86D2-4716-9AB2-253CE0661DC7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938B4D0-C359-4FA3-8BF1-2E9184C77F70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B4B11B8E-E5F0-4984-885F-01D3E6F11BE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345d1df-5d12-4f7e-b776-008b25f27986"/>
    <ds:schemaRef ds:uri="74773060-95be-4758-a20e-6e2cb91bc7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17775</TotalTime>
  <Words>241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Courier New</vt:lpstr>
      <vt:lpstr>Retrospect</vt:lpstr>
      <vt:lpstr>Congestion Management Working Group</vt:lpstr>
      <vt:lpstr>RUC for Congestion on September 21</vt:lpstr>
      <vt:lpstr>Improving the CRR Auction Model</vt:lpstr>
      <vt:lpstr>Next Meeting: November 15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Congestion Management Working Group</dc:title>
  <dc:creator>Morris, Sandra</dc:creator>
  <cp:lastModifiedBy>GSEC</cp:lastModifiedBy>
  <cp:revision>27</cp:revision>
  <dcterms:created xsi:type="dcterms:W3CDTF">2019-09-10T19:44:15Z</dcterms:created>
  <dcterms:modified xsi:type="dcterms:W3CDTF">2021-10-27T20:40:18Z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0x010100816BF004497F87479DAD31F00AF725C6</vt:lpwstr>
  </property>
</Properties>
</file>