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6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8" d="100"/>
          <a:sy n="108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11/04/2021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6806"/>
          </a:xfrm>
        </p:spPr>
        <p:txBody>
          <a:bodyPr>
            <a:normAutofit/>
          </a:bodyPr>
          <a:lstStyle/>
          <a:p>
            <a:r>
              <a:rPr lang="en-US" dirty="0" smtClean="0"/>
              <a:t>ERCOT </a:t>
            </a:r>
            <a:r>
              <a:rPr lang="en-US" dirty="0" smtClean="0"/>
              <a:t>continues to assess </a:t>
            </a:r>
            <a:r>
              <a:rPr lang="en-US" dirty="0" smtClean="0"/>
              <a:t>framework </a:t>
            </a:r>
            <a:r>
              <a:rPr lang="en-US" dirty="0" smtClean="0"/>
              <a:t>for studies needed </a:t>
            </a:r>
            <a:r>
              <a:rPr lang="en-US" dirty="0" smtClean="0"/>
              <a:t>before changes to Stage 1 UFLS </a:t>
            </a:r>
            <a:r>
              <a:rPr lang="en-US" dirty="0" smtClean="0"/>
              <a:t>can be considered</a:t>
            </a:r>
            <a:endParaRPr lang="en-US" dirty="0" smtClean="0"/>
          </a:p>
          <a:p>
            <a:r>
              <a:rPr lang="en-US" dirty="0" smtClean="0"/>
              <a:t>Tabled</a:t>
            </a:r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/>
              <a:t>Emergency Condition list #5 </a:t>
            </a:r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having enough personnel to provide the updates in the timeline required in the </a:t>
            </a:r>
            <a:r>
              <a:rPr lang="en-US" dirty="0" smtClean="0"/>
              <a:t>comments filed</a:t>
            </a:r>
          </a:p>
          <a:p>
            <a:pPr lvl="1"/>
            <a:r>
              <a:rPr lang="en-US" dirty="0" smtClean="0"/>
              <a:t>New comments have been filed by ERCOT and will be reviewed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/>
              <a:t>Emergency Condition list #6 NPRR1085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/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</a:p>
          <a:p>
            <a:pPr lvl="1"/>
            <a:r>
              <a:rPr lang="en-US" dirty="0"/>
              <a:t>New comments have been filed by ERCOT and will be reviewed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 </a:t>
            </a:r>
            <a:r>
              <a:rPr lang="en-US" dirty="0" smtClean="0"/>
              <a:t>list #128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Instant Messaging during EEA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An update to the </a:t>
            </a:r>
            <a:r>
              <a:rPr lang="en-US" dirty="0" smtClean="0"/>
              <a:t>draft SCR was presented and </a:t>
            </a:r>
            <a:r>
              <a:rPr lang="en-US" dirty="0" smtClean="0"/>
              <a:t>discussed</a:t>
            </a:r>
          </a:p>
          <a:p>
            <a:pPr lvl="1"/>
            <a:r>
              <a:rPr lang="en-US" dirty="0" smtClean="0"/>
              <a:t>ERCOT requested a time to review the SCR and get additional details on the applications capabilities. ERCOT may also want to look at others vendors outside of the app use by SPP.</a:t>
            </a:r>
          </a:p>
          <a:p>
            <a:pPr lvl="1"/>
            <a:r>
              <a:rPr lang="en-US" dirty="0" smtClean="0"/>
              <a:t>ERCOT will provide updates and the next OWG.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2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746983"/>
          </a:xfrm>
        </p:spPr>
        <p:txBody>
          <a:bodyPr/>
          <a:lstStyle/>
          <a:p>
            <a:r>
              <a:rPr lang="en-US" dirty="0"/>
              <a:t>Emergency Condition list # 49, </a:t>
            </a:r>
            <a:r>
              <a:rPr lang="en-US" dirty="0" smtClean="0"/>
              <a:t>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262"/>
            <a:ext cx="10515600" cy="4875701"/>
          </a:xfrm>
        </p:spPr>
        <p:txBody>
          <a:bodyPr/>
          <a:lstStyle/>
          <a:p>
            <a:r>
              <a:rPr lang="en-US" dirty="0" smtClean="0"/>
              <a:t>49 - Energy </a:t>
            </a:r>
            <a:r>
              <a:rPr lang="en-US" dirty="0"/>
              <a:t>Emergency Alert: Review EEA rules and assess if any changes are warranted. </a:t>
            </a:r>
            <a:endParaRPr lang="en-US" dirty="0" smtClean="0"/>
          </a:p>
          <a:p>
            <a:r>
              <a:rPr lang="en-US" dirty="0" smtClean="0"/>
              <a:t>73 - Should </a:t>
            </a:r>
            <a:r>
              <a:rPr lang="en-US" dirty="0"/>
              <a:t>there be different PRC EEA trigger point &amp; ORDC minimum reserves levels for winter and summer given potential for different events? </a:t>
            </a:r>
            <a:endParaRPr lang="en-US" dirty="0" smtClean="0"/>
          </a:p>
          <a:p>
            <a:pPr lvl="1"/>
            <a:r>
              <a:rPr lang="en-US" dirty="0" smtClean="0"/>
              <a:t>No new information to report on these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4427</TotalTime>
  <Words>341</Words>
  <Application>Microsoft Office PowerPoint</Application>
  <PresentationFormat>Widescreen</PresentationFormat>
  <Paragraphs>31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Emergency Condition list #5 NPRR1084</vt:lpstr>
      <vt:lpstr>Emergency Condition list #6 NPRR1085 </vt:lpstr>
      <vt:lpstr>Emergency Condition list #128</vt:lpstr>
      <vt:lpstr>Emergency Condition list # 49, 73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266</cp:revision>
  <dcterms:created xsi:type="dcterms:W3CDTF">2017-05-03T20:12:06Z</dcterms:created>
  <dcterms:modified xsi:type="dcterms:W3CDTF">2021-10-26T14:18:13Z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