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81" r:id="rId5"/>
    <p:sldId id="282" r:id="rId6"/>
    <p:sldId id="286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8" d="100"/>
          <a:sy n="108" d="100"/>
        </p:scale>
        <p:origin x="5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11/04/2021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96806"/>
          </a:xfrm>
        </p:spPr>
        <p:txBody>
          <a:bodyPr>
            <a:normAutofit/>
          </a:bodyPr>
          <a:lstStyle/>
          <a:p>
            <a:r>
              <a:rPr lang="en-US" dirty="0" smtClean="0"/>
              <a:t>ERCOT </a:t>
            </a:r>
            <a:r>
              <a:rPr lang="en-US" dirty="0" smtClean="0"/>
              <a:t>continues to assess </a:t>
            </a:r>
            <a:r>
              <a:rPr lang="en-US" dirty="0" smtClean="0"/>
              <a:t>framework </a:t>
            </a:r>
            <a:r>
              <a:rPr lang="en-US" dirty="0" smtClean="0"/>
              <a:t>for studies needed </a:t>
            </a:r>
            <a:r>
              <a:rPr lang="en-US" dirty="0" smtClean="0"/>
              <a:t>before changes to Stage 1 UFLS </a:t>
            </a:r>
            <a:r>
              <a:rPr lang="en-US" dirty="0" smtClean="0"/>
              <a:t>can be considered</a:t>
            </a:r>
            <a:endParaRPr lang="en-US" dirty="0" smtClean="0"/>
          </a:p>
          <a:p>
            <a:r>
              <a:rPr lang="en-US" dirty="0" smtClean="0"/>
              <a:t>Tabled</a:t>
            </a:r>
          </a:p>
        </p:txBody>
      </p:sp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dirty="0"/>
              <a:t>Emergency Condition list #5 </a:t>
            </a:r>
            <a:r>
              <a:rPr lang="en-US" dirty="0" smtClean="0"/>
              <a:t>NPRR1084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Improvements to Reporting of Resource Outages and Derates. </a:t>
            </a:r>
          </a:p>
          <a:p>
            <a:pPr lvl="1"/>
            <a:r>
              <a:rPr lang="en-US" dirty="0" smtClean="0"/>
              <a:t>Concerns raised on </a:t>
            </a:r>
            <a:r>
              <a:rPr lang="en-US" dirty="0"/>
              <a:t>having enough personnel to provide the updates in the timeline required in the </a:t>
            </a:r>
            <a:r>
              <a:rPr lang="en-US" dirty="0" smtClean="0"/>
              <a:t>comments filed</a:t>
            </a:r>
          </a:p>
          <a:p>
            <a:pPr lvl="1"/>
            <a:r>
              <a:rPr lang="en-US" dirty="0" smtClean="0"/>
              <a:t>New comments have been filed by ERCOT and will be reviewed at next OWG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0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0515600" cy="734626"/>
          </a:xfrm>
        </p:spPr>
        <p:txBody>
          <a:bodyPr/>
          <a:lstStyle/>
          <a:p>
            <a:r>
              <a:rPr lang="en-US" dirty="0"/>
              <a:t>Emergency Condition list #6 NPRR1085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892"/>
            <a:ext cx="10515600" cy="5003071"/>
          </a:xfrm>
        </p:spPr>
        <p:txBody>
          <a:bodyPr/>
          <a:lstStyle/>
          <a:p>
            <a:r>
              <a:rPr lang="en-US" dirty="0"/>
              <a:t>Ensuring Continuous Validity of Physical Responsive Capability (PRC) and Dispatch through Timely Changes to Resource Telemetry and Current Operating Plans (COPs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Concerns raised on </a:t>
            </a:r>
            <a:r>
              <a:rPr lang="en-US" dirty="0"/>
              <a:t>personnel being able to provide accurate information to ERCOT as required in the </a:t>
            </a:r>
            <a:r>
              <a:rPr lang="en-US" dirty="0" smtClean="0"/>
              <a:t>comments </a:t>
            </a:r>
          </a:p>
          <a:p>
            <a:pPr lvl="1"/>
            <a:r>
              <a:rPr lang="en-US" dirty="0" smtClean="0"/>
              <a:t>Concerns </a:t>
            </a:r>
            <a:r>
              <a:rPr lang="en-US" dirty="0"/>
              <a:t>were discussed about keeping COP updated and compliance risk if information was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Recommendations </a:t>
            </a:r>
            <a:r>
              <a:rPr lang="en-US" dirty="0"/>
              <a:t>were reiterated on adding an “ON-HOLD” option when a units is experiencing issues </a:t>
            </a:r>
            <a:r>
              <a:rPr lang="en-US" dirty="0" smtClean="0"/>
              <a:t>for </a:t>
            </a:r>
            <a:r>
              <a:rPr lang="en-US" dirty="0"/>
              <a:t>a long term solution </a:t>
            </a:r>
            <a:r>
              <a:rPr lang="en-US" dirty="0" smtClean="0"/>
              <a:t>and possibly locking </a:t>
            </a:r>
            <a:r>
              <a:rPr lang="en-US" dirty="0"/>
              <a:t>the HSL or using “ONTEST” as a interim </a:t>
            </a:r>
            <a:r>
              <a:rPr lang="en-US" dirty="0" smtClean="0"/>
              <a:t>solution </a:t>
            </a:r>
          </a:p>
          <a:p>
            <a:pPr lvl="1"/>
            <a:r>
              <a:rPr lang="en-US" dirty="0"/>
              <a:t>New comments have been filed by ERCOT and will be reviewed at next OWG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5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Condition </a:t>
            </a:r>
            <a:r>
              <a:rPr lang="en-US" dirty="0" smtClean="0"/>
              <a:t>list #128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Instant Messaging during EEA </a:t>
            </a:r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An update to the </a:t>
            </a:r>
            <a:r>
              <a:rPr lang="en-US" dirty="0" smtClean="0"/>
              <a:t>draft SCR was presented and </a:t>
            </a:r>
            <a:r>
              <a:rPr lang="en-US" dirty="0" smtClean="0"/>
              <a:t>discussed</a:t>
            </a:r>
          </a:p>
          <a:p>
            <a:pPr lvl="1"/>
            <a:r>
              <a:rPr lang="en-US" dirty="0" smtClean="0"/>
              <a:t>ERCOT requested a time to review the SCR and get additional details on the applications capabilities. ERCOT may also want to look at others vendors outside of the app use by SPP.</a:t>
            </a:r>
          </a:p>
          <a:p>
            <a:pPr lvl="1"/>
            <a:r>
              <a:rPr lang="en-US" dirty="0" smtClean="0"/>
              <a:t>ERCOT will provide updates and the next OWG.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746983"/>
          </a:xfrm>
        </p:spPr>
        <p:txBody>
          <a:bodyPr/>
          <a:lstStyle/>
          <a:p>
            <a:r>
              <a:rPr lang="en-US" dirty="0"/>
              <a:t>Emergency Condition list # 49, </a:t>
            </a:r>
            <a:r>
              <a:rPr lang="en-US" dirty="0" smtClean="0"/>
              <a:t>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262"/>
            <a:ext cx="10515600" cy="4875701"/>
          </a:xfrm>
        </p:spPr>
        <p:txBody>
          <a:bodyPr/>
          <a:lstStyle/>
          <a:p>
            <a:r>
              <a:rPr lang="en-US" dirty="0" smtClean="0"/>
              <a:t>49 - Energy </a:t>
            </a:r>
            <a:r>
              <a:rPr lang="en-US" dirty="0"/>
              <a:t>Emergency Alert: Review EEA rules and assess if any changes are warranted. </a:t>
            </a:r>
            <a:endParaRPr lang="en-US" dirty="0" smtClean="0"/>
          </a:p>
          <a:p>
            <a:r>
              <a:rPr lang="en-US" dirty="0" smtClean="0"/>
              <a:t>73 - Should </a:t>
            </a:r>
            <a:r>
              <a:rPr lang="en-US" dirty="0"/>
              <a:t>there be different PRC EEA trigger point &amp; ORDC minimum reserves levels for winter and summer given potential for different events? </a:t>
            </a:r>
            <a:endParaRPr lang="en-US" dirty="0" smtClean="0"/>
          </a:p>
          <a:p>
            <a:pPr lvl="1"/>
            <a:r>
              <a:rPr lang="en-US" dirty="0" smtClean="0"/>
              <a:t>No new information to report on these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4427</TotalTime>
  <Words>341</Words>
  <Application>Microsoft Office PowerPoint</Application>
  <PresentationFormat>Widescreen</PresentationFormat>
  <Paragraphs>31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NOGRR226 - Revision to 5% Transmission Operator (TO) Load Shedding Relay Set Point</vt:lpstr>
      <vt:lpstr>Emergency Condition list #5 NPRR1084</vt:lpstr>
      <vt:lpstr>Emergency Condition list #6 NPRR1085 </vt:lpstr>
      <vt:lpstr>Emergency Condition list #128</vt:lpstr>
      <vt:lpstr>Emergency Condition list # 49, 73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266</cp:revision>
  <dcterms:created xsi:type="dcterms:W3CDTF">2017-05-03T20:12:06Z</dcterms:created>
  <dcterms:modified xsi:type="dcterms:W3CDTF">2021-10-26T14:18:13Z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