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7"/>
  </p:notesMasterIdLst>
  <p:handoutMasterIdLst>
    <p:handoutMasterId r:id="rId18"/>
  </p:handoutMasterIdLst>
  <p:sldIdLst>
    <p:sldId id="445" r:id="rId7"/>
    <p:sldId id="463" r:id="rId8"/>
    <p:sldId id="491" r:id="rId9"/>
    <p:sldId id="534" r:id="rId10"/>
    <p:sldId id="546" r:id="rId11"/>
    <p:sldId id="548" r:id="rId12"/>
    <p:sldId id="538" r:id="rId13"/>
    <p:sldId id="547" r:id="rId14"/>
    <p:sldId id="454" r:id="rId15"/>
    <p:sldId id="46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03" d="100"/>
          <a:sy n="103" d="100"/>
        </p:scale>
        <p:origin x="124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65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October 26, 2021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337972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 and Unit Model Validation required for </a:t>
            </a:r>
            <a:r>
              <a:rPr lang="en-US" sz="2800" dirty="0">
                <a:solidFill>
                  <a:srgbClr val="FF0000"/>
                </a:solidFill>
              </a:rPr>
              <a:t>November 1, 2021 </a:t>
            </a:r>
            <a:r>
              <a:rPr lang="en-US" sz="2800" dirty="0"/>
              <a:t>QSA</a:t>
            </a:r>
          </a:p>
          <a:p>
            <a:r>
              <a:rPr lang="en-US" sz="2800" dirty="0"/>
              <a:t>TSAT Model Required – If PSSE model is UDM, then TSAT model should be UDM </a:t>
            </a:r>
            <a:r>
              <a:rPr lang="en-US" sz="2800" dirty="0">
                <a:solidFill>
                  <a:srgbClr val="FF0000"/>
                </a:solidFill>
              </a:rPr>
              <a:t>by November 1, 2021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Dispatchable Resources Potential Prioritization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ERCOT considering ways to prioritize generation considered to be “dispatchable” in the interconnection process under current rules</a:t>
            </a:r>
          </a:p>
          <a:p>
            <a:endParaRPr lang="en-US" sz="240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Submissions of application and processing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Screening studies completions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FIS Kickoff meetings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Reviews of TSP studies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RARF and Model Submissions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Commissioning Checklist and Testing reviews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400" dirty="0">
              <a:solidFill>
                <a:srgbClr val="5B677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14350" indent="-457200">
              <a:spcBef>
                <a:spcPts val="0"/>
              </a:spcBef>
              <a:defRPr/>
            </a:pPr>
            <a:r>
              <a:rPr lang="en-US" sz="2800" dirty="0">
                <a:solidFill>
                  <a:srgbClr val="5B677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http://interchange.puc.texas.gov/search/documents/?controlNumber=52373&amp;itemNumber=173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NOGRR223, Add Phasor Measurement Recording Equipment Requirement to Modified Generating Facilities in Interconnection Process.  </a:t>
            </a:r>
            <a:r>
              <a:rPr lang="en-US" sz="2400" b="1" dirty="0"/>
              <a:t>PUCT approved 10/7/2021.</a:t>
            </a:r>
          </a:p>
          <a:p>
            <a:r>
              <a:rPr lang="en-US" sz="2400" dirty="0"/>
              <a:t>NOGRR227, Add Phasor Measurement Recording Equipment Location for Main Power Transformer for Intermittent Renewable Resource (IRR). </a:t>
            </a:r>
            <a:r>
              <a:rPr lang="en-US" sz="2400" b="1" dirty="0"/>
              <a:t>PUCT approved 10/7/2021.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64209</TotalTime>
  <Words>384</Words>
  <Application>Microsoft Office PowerPoint</Application>
  <PresentationFormat>Widescreen</PresentationFormat>
  <Paragraphs>80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PowerPoint Presentation</vt:lpstr>
      <vt:lpstr>PowerPoint Presentation</vt:lpstr>
      <vt:lpstr>PowerPoint Presentation</vt:lpstr>
      <vt:lpstr>Dispatchable Resources Potential Prioritization</vt:lpstr>
      <vt:lpstr>Active 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669</cp:revision>
  <cp:lastPrinted>2018-07-25T14:31:19Z</cp:lastPrinted>
  <dcterms:created xsi:type="dcterms:W3CDTF">2016-01-21T15:20:31Z</dcterms:created>
  <dcterms:modified xsi:type="dcterms:W3CDTF">2021-10-25T15:48:07Z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