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89" r:id="rId1"/>
  </p:sldMasterIdLst>
  <p:notesMasterIdLst>
    <p:notesMasterId r:id="rId5"/>
  </p:notesMasterIdLst>
  <p:handoutMasterIdLst>
    <p:handoutMasterId r:id="rId6"/>
  </p:handoutMasterIdLst>
  <p:sldIdLst>
    <p:sldId id="435" r:id="rId2"/>
    <p:sldId id="445" r:id="rId3"/>
    <p:sldId id="446" r:id="rId4"/>
  </p:sldIdLst>
  <p:sldSz cx="9144000" cy="6858000" type="screen4x3"/>
  <p:notesSz cx="7023100" cy="93091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Osaka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1">
          <p15:clr>
            <a:srgbClr val="A4A3A4"/>
          </p15:clr>
        </p15:guide>
        <p15:guide id="2" orient="horz" pos="325">
          <p15:clr>
            <a:srgbClr val="A4A3A4"/>
          </p15:clr>
        </p15:guide>
        <p15:guide id="3" orient="horz" pos="891">
          <p15:clr>
            <a:srgbClr val="A4A3A4"/>
          </p15:clr>
        </p15:guide>
        <p15:guide id="4" orient="horz" pos="705">
          <p15:clr>
            <a:srgbClr val="A4A3A4"/>
          </p15:clr>
        </p15:guide>
        <p15:guide id="5" pos="2880">
          <p15:clr>
            <a:srgbClr val="A4A3A4"/>
          </p15:clr>
        </p15:guide>
        <p15:guide id="6" pos="151">
          <p15:clr>
            <a:srgbClr val="A4A3A4"/>
          </p15:clr>
        </p15:guide>
        <p15:guide id="7" pos="56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hols, Patricia" initials="N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4A24"/>
    <a:srgbClr val="6699FF"/>
    <a:srgbClr val="920000"/>
    <a:srgbClr val="666699"/>
    <a:srgbClr val="D0675C"/>
    <a:srgbClr val="0073AC"/>
    <a:srgbClr val="0494A4"/>
    <a:srgbClr val="616265"/>
    <a:srgbClr val="CBC0B7"/>
    <a:srgbClr val="EEE8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horzBarState="maximized">
    <p:restoredLeft sz="15620" autoAdjust="0"/>
    <p:restoredTop sz="94622" autoAdjust="0"/>
  </p:normalViewPr>
  <p:slideViewPr>
    <p:cSldViewPr snapToGrid="0" showGuides="1">
      <p:cViewPr varScale="1">
        <p:scale>
          <a:sx n="114" d="100"/>
          <a:sy n="114" d="100"/>
        </p:scale>
        <p:origin x="1518" y="84"/>
      </p:cViewPr>
      <p:guideLst>
        <p:guide orient="horz" pos="2151"/>
        <p:guide orient="horz" pos="325"/>
        <p:guide orient="horz" pos="891"/>
        <p:guide orient="horz" pos="705"/>
        <p:guide pos="2880"/>
        <p:guide pos="151"/>
        <p:guide pos="567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3665" cy="4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48" tIns="45974" rIns="91948" bIns="45974" numCol="1" anchor="t" anchorCtr="0" compatLnSpc="1">
            <a:prstTxWarp prst="textNoShape">
              <a:avLst/>
            </a:prstTxWarp>
          </a:bodyPr>
          <a:lstStyle>
            <a:lvl1pPr algn="l" defTabSz="919644">
              <a:defRPr sz="1200"/>
            </a:lvl1pPr>
          </a:lstStyle>
          <a:p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827" y="1"/>
            <a:ext cx="3043665" cy="4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48" tIns="45974" rIns="91948" bIns="45974" numCol="1" anchor="t" anchorCtr="0" compatLnSpc="1">
            <a:prstTxWarp prst="textNoShape">
              <a:avLst/>
            </a:prstTxWarp>
          </a:bodyPr>
          <a:lstStyle>
            <a:lvl1pPr algn="r" defTabSz="919644">
              <a:defRPr sz="1200"/>
            </a:lvl1pPr>
          </a:lstStyle>
          <a:p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1081"/>
            <a:ext cx="3043665" cy="4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48" tIns="45974" rIns="91948" bIns="45974" numCol="1" anchor="b" anchorCtr="0" compatLnSpc="1">
            <a:prstTxWarp prst="textNoShape">
              <a:avLst/>
            </a:prstTxWarp>
          </a:bodyPr>
          <a:lstStyle>
            <a:lvl1pPr algn="l" defTabSz="919644">
              <a:defRPr sz="1200"/>
            </a:lvl1pPr>
          </a:lstStyle>
          <a:p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827" y="8841081"/>
            <a:ext cx="3043665" cy="4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48" tIns="45974" rIns="91948" bIns="45974" numCol="1" anchor="b" anchorCtr="0" compatLnSpc="1">
            <a:prstTxWarp prst="textNoShape">
              <a:avLst/>
            </a:prstTxWarp>
          </a:bodyPr>
          <a:lstStyle>
            <a:lvl1pPr algn="r" defTabSz="919644">
              <a:defRPr sz="1200"/>
            </a:lvl1pPr>
          </a:lstStyle>
          <a:p>
            <a:fld id="{6114D836-694C-44EF-9EED-DC2F668045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40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3665" cy="4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6" tIns="46505" rIns="93006" bIns="46505" numCol="1" anchor="t" anchorCtr="0" compatLnSpc="1">
            <a:prstTxWarp prst="textNoShape">
              <a:avLst/>
            </a:prstTxWarp>
          </a:bodyPr>
          <a:lstStyle>
            <a:lvl1pPr algn="l" defTabSz="930878"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827" y="1"/>
            <a:ext cx="3043665" cy="4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6" tIns="46505" rIns="93006" bIns="46505" numCol="1" anchor="t" anchorCtr="0" compatLnSpc="1">
            <a:prstTxWarp prst="textNoShape">
              <a:avLst/>
            </a:prstTxWarp>
          </a:bodyPr>
          <a:lstStyle>
            <a:lvl1pPr algn="r" defTabSz="930878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24" y="4420541"/>
            <a:ext cx="5621053" cy="4191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6" tIns="46505" rIns="93006" bIns="465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1081"/>
            <a:ext cx="3043665" cy="4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6" tIns="46505" rIns="93006" bIns="46505" numCol="1" anchor="b" anchorCtr="0" compatLnSpc="1">
            <a:prstTxWarp prst="textNoShape">
              <a:avLst/>
            </a:prstTxWarp>
          </a:bodyPr>
          <a:lstStyle>
            <a:lvl1pPr algn="l" defTabSz="930878"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827" y="8841081"/>
            <a:ext cx="3043665" cy="46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6" tIns="46505" rIns="93006" bIns="46505" numCol="1" anchor="b" anchorCtr="0" compatLnSpc="1">
            <a:prstTxWarp prst="textNoShape">
              <a:avLst/>
            </a:prstTxWarp>
          </a:bodyPr>
          <a:lstStyle>
            <a:lvl1pPr algn="r" defTabSz="930878">
              <a:defRPr sz="1200"/>
            </a:lvl1pPr>
          </a:lstStyle>
          <a:p>
            <a:fld id="{13F5530D-98D7-4738-A397-E733D3FCA3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931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5354320"/>
            <a:ext cx="7010400" cy="83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9385" y="2270069"/>
            <a:ext cx="7598089" cy="701731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385" y="2971800"/>
            <a:ext cx="759809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1054"/>
          <p:cNvGrpSpPr>
            <a:grpSpLocks/>
          </p:cNvGrpSpPr>
          <p:nvPr/>
        </p:nvGrpSpPr>
        <p:grpSpPr bwMode="auto">
          <a:xfrm>
            <a:off x="7241631" y="5447151"/>
            <a:ext cx="1100862" cy="567883"/>
            <a:chOff x="1056" y="201"/>
            <a:chExt cx="1051" cy="543"/>
          </a:xfrm>
        </p:grpSpPr>
        <p:sp>
          <p:nvSpPr>
            <p:cNvPr id="26" name="Rectangle 1055"/>
            <p:cNvSpPr>
              <a:spLocks noChangeArrowheads="1"/>
            </p:cNvSpPr>
            <p:nvPr userDrawn="1"/>
          </p:nvSpPr>
          <p:spPr bwMode="gray">
            <a:xfrm>
              <a:off x="1601" y="202"/>
              <a:ext cx="203" cy="20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056"/>
            <p:cNvSpPr>
              <a:spLocks/>
            </p:cNvSpPr>
            <p:nvPr userDrawn="1"/>
          </p:nvSpPr>
          <p:spPr bwMode="black">
            <a:xfrm>
              <a:off x="1056" y="562"/>
              <a:ext cx="114" cy="179"/>
            </a:xfrm>
            <a:custGeom>
              <a:avLst/>
              <a:gdLst/>
              <a:ahLst/>
              <a:cxnLst>
                <a:cxn ang="0">
                  <a:pos x="412" y="646"/>
                </a:cxn>
                <a:cxn ang="0">
                  <a:pos x="0" y="646"/>
                </a:cxn>
                <a:cxn ang="0">
                  <a:pos x="0" y="0"/>
                </a:cxn>
                <a:cxn ang="0">
                  <a:pos x="182" y="0"/>
                </a:cxn>
                <a:cxn ang="0">
                  <a:pos x="182" y="488"/>
                </a:cxn>
                <a:cxn ang="0">
                  <a:pos x="412" y="488"/>
                </a:cxn>
                <a:cxn ang="0">
                  <a:pos x="412" y="646"/>
                </a:cxn>
              </a:cxnLst>
              <a:rect l="0" t="0" r="r" b="b"/>
              <a:pathLst>
                <a:path w="412" h="646">
                  <a:moveTo>
                    <a:pt x="412" y="646"/>
                  </a:moveTo>
                  <a:lnTo>
                    <a:pt x="0" y="646"/>
                  </a:lnTo>
                  <a:lnTo>
                    <a:pt x="0" y="0"/>
                  </a:lnTo>
                  <a:lnTo>
                    <a:pt x="182" y="0"/>
                  </a:lnTo>
                  <a:lnTo>
                    <a:pt x="182" y="488"/>
                  </a:lnTo>
                  <a:lnTo>
                    <a:pt x="412" y="488"/>
                  </a:lnTo>
                  <a:lnTo>
                    <a:pt x="412" y="646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057"/>
            <p:cNvSpPr>
              <a:spLocks/>
            </p:cNvSpPr>
            <p:nvPr userDrawn="1"/>
          </p:nvSpPr>
          <p:spPr bwMode="black">
            <a:xfrm>
              <a:off x="1186" y="608"/>
              <a:ext cx="118" cy="136"/>
            </a:xfrm>
            <a:custGeom>
              <a:avLst/>
              <a:gdLst/>
              <a:ahLst/>
              <a:cxnLst>
                <a:cxn ang="0">
                  <a:pos x="268" y="480"/>
                </a:cxn>
                <a:cxn ang="0">
                  <a:pos x="268" y="402"/>
                </a:cxn>
                <a:cxn ang="0">
                  <a:pos x="266" y="402"/>
                </a:cxn>
                <a:cxn ang="0">
                  <a:pos x="266" y="402"/>
                </a:cxn>
                <a:cxn ang="0">
                  <a:pos x="258" y="424"/>
                </a:cxn>
                <a:cxn ang="0">
                  <a:pos x="246" y="442"/>
                </a:cxn>
                <a:cxn ang="0">
                  <a:pos x="230" y="458"/>
                </a:cxn>
                <a:cxn ang="0">
                  <a:pos x="214" y="470"/>
                </a:cxn>
                <a:cxn ang="0">
                  <a:pos x="196" y="478"/>
                </a:cxn>
                <a:cxn ang="0">
                  <a:pos x="174" y="486"/>
                </a:cxn>
                <a:cxn ang="0">
                  <a:pos x="154" y="488"/>
                </a:cxn>
                <a:cxn ang="0">
                  <a:pos x="132" y="490"/>
                </a:cxn>
                <a:cxn ang="0">
                  <a:pos x="132" y="490"/>
                </a:cxn>
                <a:cxn ang="0">
                  <a:pos x="106" y="488"/>
                </a:cxn>
                <a:cxn ang="0">
                  <a:pos x="94" y="486"/>
                </a:cxn>
                <a:cxn ang="0">
                  <a:pos x="80" y="482"/>
                </a:cxn>
                <a:cxn ang="0">
                  <a:pos x="68" y="478"/>
                </a:cxn>
                <a:cxn ang="0">
                  <a:pos x="56" y="470"/>
                </a:cxn>
                <a:cxn ang="0">
                  <a:pos x="46" y="462"/>
                </a:cxn>
                <a:cxn ang="0">
                  <a:pos x="36" y="454"/>
                </a:cxn>
                <a:cxn ang="0">
                  <a:pos x="36" y="454"/>
                </a:cxn>
                <a:cxn ang="0">
                  <a:pos x="24" y="440"/>
                </a:cxn>
                <a:cxn ang="0">
                  <a:pos x="16" y="426"/>
                </a:cxn>
                <a:cxn ang="0">
                  <a:pos x="10" y="412"/>
                </a:cxn>
                <a:cxn ang="0">
                  <a:pos x="6" y="396"/>
                </a:cxn>
                <a:cxn ang="0">
                  <a:pos x="4" y="382"/>
                </a:cxn>
                <a:cxn ang="0">
                  <a:pos x="2" y="366"/>
                </a:cxn>
                <a:cxn ang="0">
                  <a:pos x="0" y="332"/>
                </a:cxn>
                <a:cxn ang="0">
                  <a:pos x="0" y="0"/>
                </a:cxn>
                <a:cxn ang="0">
                  <a:pos x="170" y="0"/>
                </a:cxn>
                <a:cxn ang="0">
                  <a:pos x="170" y="290"/>
                </a:cxn>
                <a:cxn ang="0">
                  <a:pos x="170" y="290"/>
                </a:cxn>
                <a:cxn ang="0">
                  <a:pos x="172" y="314"/>
                </a:cxn>
                <a:cxn ang="0">
                  <a:pos x="172" y="324"/>
                </a:cxn>
                <a:cxn ang="0">
                  <a:pos x="174" y="334"/>
                </a:cxn>
                <a:cxn ang="0">
                  <a:pos x="180" y="342"/>
                </a:cxn>
                <a:cxn ang="0">
                  <a:pos x="186" y="348"/>
                </a:cxn>
                <a:cxn ang="0">
                  <a:pos x="196" y="354"/>
                </a:cxn>
                <a:cxn ang="0">
                  <a:pos x="208" y="354"/>
                </a:cxn>
                <a:cxn ang="0">
                  <a:pos x="208" y="354"/>
                </a:cxn>
                <a:cxn ang="0">
                  <a:pos x="220" y="352"/>
                </a:cxn>
                <a:cxn ang="0">
                  <a:pos x="232" y="348"/>
                </a:cxn>
                <a:cxn ang="0">
                  <a:pos x="242" y="338"/>
                </a:cxn>
                <a:cxn ang="0">
                  <a:pos x="250" y="328"/>
                </a:cxn>
                <a:cxn ang="0">
                  <a:pos x="250" y="328"/>
                </a:cxn>
                <a:cxn ang="0">
                  <a:pos x="254" y="314"/>
                </a:cxn>
                <a:cxn ang="0">
                  <a:pos x="256" y="302"/>
                </a:cxn>
                <a:cxn ang="0">
                  <a:pos x="258" y="276"/>
                </a:cxn>
                <a:cxn ang="0">
                  <a:pos x="258" y="0"/>
                </a:cxn>
                <a:cxn ang="0">
                  <a:pos x="428" y="0"/>
                </a:cxn>
                <a:cxn ang="0">
                  <a:pos x="428" y="480"/>
                </a:cxn>
                <a:cxn ang="0">
                  <a:pos x="268" y="480"/>
                </a:cxn>
              </a:cxnLst>
              <a:rect l="0" t="0" r="r" b="b"/>
              <a:pathLst>
                <a:path w="428" h="490">
                  <a:moveTo>
                    <a:pt x="268" y="480"/>
                  </a:moveTo>
                  <a:lnTo>
                    <a:pt x="268" y="402"/>
                  </a:lnTo>
                  <a:lnTo>
                    <a:pt x="266" y="402"/>
                  </a:lnTo>
                  <a:lnTo>
                    <a:pt x="266" y="402"/>
                  </a:lnTo>
                  <a:lnTo>
                    <a:pt x="258" y="424"/>
                  </a:lnTo>
                  <a:lnTo>
                    <a:pt x="246" y="442"/>
                  </a:lnTo>
                  <a:lnTo>
                    <a:pt x="230" y="458"/>
                  </a:lnTo>
                  <a:lnTo>
                    <a:pt x="214" y="470"/>
                  </a:lnTo>
                  <a:lnTo>
                    <a:pt x="196" y="478"/>
                  </a:lnTo>
                  <a:lnTo>
                    <a:pt x="174" y="486"/>
                  </a:lnTo>
                  <a:lnTo>
                    <a:pt x="154" y="488"/>
                  </a:lnTo>
                  <a:lnTo>
                    <a:pt x="132" y="490"/>
                  </a:lnTo>
                  <a:lnTo>
                    <a:pt x="132" y="490"/>
                  </a:lnTo>
                  <a:lnTo>
                    <a:pt x="106" y="488"/>
                  </a:lnTo>
                  <a:lnTo>
                    <a:pt x="94" y="486"/>
                  </a:lnTo>
                  <a:lnTo>
                    <a:pt x="80" y="482"/>
                  </a:lnTo>
                  <a:lnTo>
                    <a:pt x="68" y="478"/>
                  </a:lnTo>
                  <a:lnTo>
                    <a:pt x="56" y="470"/>
                  </a:lnTo>
                  <a:lnTo>
                    <a:pt x="46" y="462"/>
                  </a:lnTo>
                  <a:lnTo>
                    <a:pt x="36" y="454"/>
                  </a:lnTo>
                  <a:lnTo>
                    <a:pt x="36" y="454"/>
                  </a:lnTo>
                  <a:lnTo>
                    <a:pt x="24" y="440"/>
                  </a:lnTo>
                  <a:lnTo>
                    <a:pt x="16" y="426"/>
                  </a:lnTo>
                  <a:lnTo>
                    <a:pt x="10" y="412"/>
                  </a:lnTo>
                  <a:lnTo>
                    <a:pt x="6" y="396"/>
                  </a:lnTo>
                  <a:lnTo>
                    <a:pt x="4" y="382"/>
                  </a:lnTo>
                  <a:lnTo>
                    <a:pt x="2" y="366"/>
                  </a:lnTo>
                  <a:lnTo>
                    <a:pt x="0" y="332"/>
                  </a:lnTo>
                  <a:lnTo>
                    <a:pt x="0" y="0"/>
                  </a:lnTo>
                  <a:lnTo>
                    <a:pt x="170" y="0"/>
                  </a:lnTo>
                  <a:lnTo>
                    <a:pt x="170" y="290"/>
                  </a:lnTo>
                  <a:lnTo>
                    <a:pt x="170" y="290"/>
                  </a:lnTo>
                  <a:lnTo>
                    <a:pt x="172" y="314"/>
                  </a:lnTo>
                  <a:lnTo>
                    <a:pt x="172" y="324"/>
                  </a:lnTo>
                  <a:lnTo>
                    <a:pt x="174" y="334"/>
                  </a:lnTo>
                  <a:lnTo>
                    <a:pt x="180" y="342"/>
                  </a:lnTo>
                  <a:lnTo>
                    <a:pt x="186" y="348"/>
                  </a:lnTo>
                  <a:lnTo>
                    <a:pt x="196" y="354"/>
                  </a:lnTo>
                  <a:lnTo>
                    <a:pt x="208" y="354"/>
                  </a:lnTo>
                  <a:lnTo>
                    <a:pt x="208" y="354"/>
                  </a:lnTo>
                  <a:lnTo>
                    <a:pt x="220" y="352"/>
                  </a:lnTo>
                  <a:lnTo>
                    <a:pt x="232" y="348"/>
                  </a:lnTo>
                  <a:lnTo>
                    <a:pt x="242" y="338"/>
                  </a:lnTo>
                  <a:lnTo>
                    <a:pt x="250" y="328"/>
                  </a:lnTo>
                  <a:lnTo>
                    <a:pt x="250" y="328"/>
                  </a:lnTo>
                  <a:lnTo>
                    <a:pt x="254" y="314"/>
                  </a:lnTo>
                  <a:lnTo>
                    <a:pt x="256" y="302"/>
                  </a:lnTo>
                  <a:lnTo>
                    <a:pt x="258" y="276"/>
                  </a:lnTo>
                  <a:lnTo>
                    <a:pt x="258" y="0"/>
                  </a:lnTo>
                  <a:lnTo>
                    <a:pt x="428" y="0"/>
                  </a:lnTo>
                  <a:lnTo>
                    <a:pt x="428" y="480"/>
                  </a:lnTo>
                  <a:lnTo>
                    <a:pt x="268" y="480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058"/>
            <p:cNvSpPr>
              <a:spLocks/>
            </p:cNvSpPr>
            <p:nvPr userDrawn="1"/>
          </p:nvSpPr>
          <p:spPr bwMode="black">
            <a:xfrm>
              <a:off x="1329" y="605"/>
              <a:ext cx="183" cy="136"/>
            </a:xfrm>
            <a:custGeom>
              <a:avLst/>
              <a:gdLst/>
              <a:ahLst/>
              <a:cxnLst>
                <a:cxn ang="0">
                  <a:pos x="154" y="74"/>
                </a:cxn>
                <a:cxn ang="0">
                  <a:pos x="156" y="74"/>
                </a:cxn>
                <a:cxn ang="0">
                  <a:pos x="178" y="42"/>
                </a:cxn>
                <a:cxn ang="0">
                  <a:pos x="206" y="18"/>
                </a:cxn>
                <a:cxn ang="0">
                  <a:pos x="238" y="4"/>
                </a:cxn>
                <a:cxn ang="0">
                  <a:pos x="276" y="0"/>
                </a:cxn>
                <a:cxn ang="0">
                  <a:pos x="296" y="0"/>
                </a:cxn>
                <a:cxn ang="0">
                  <a:pos x="332" y="10"/>
                </a:cxn>
                <a:cxn ang="0">
                  <a:pos x="362" y="28"/>
                </a:cxn>
                <a:cxn ang="0">
                  <a:pos x="388" y="56"/>
                </a:cxn>
                <a:cxn ang="0">
                  <a:pos x="398" y="74"/>
                </a:cxn>
                <a:cxn ang="0">
                  <a:pos x="424" y="40"/>
                </a:cxn>
                <a:cxn ang="0">
                  <a:pos x="454" y="16"/>
                </a:cxn>
                <a:cxn ang="0">
                  <a:pos x="490" y="4"/>
                </a:cxn>
                <a:cxn ang="0">
                  <a:pos x="530" y="0"/>
                </a:cxn>
                <a:cxn ang="0">
                  <a:pos x="544" y="0"/>
                </a:cxn>
                <a:cxn ang="0">
                  <a:pos x="572" y="6"/>
                </a:cxn>
                <a:cxn ang="0">
                  <a:pos x="598" y="16"/>
                </a:cxn>
                <a:cxn ang="0">
                  <a:pos x="622" y="32"/>
                </a:cxn>
                <a:cxn ang="0">
                  <a:pos x="632" y="42"/>
                </a:cxn>
                <a:cxn ang="0">
                  <a:pos x="650" y="70"/>
                </a:cxn>
                <a:cxn ang="0">
                  <a:pos x="660" y="102"/>
                </a:cxn>
                <a:cxn ang="0">
                  <a:pos x="662" y="138"/>
                </a:cxn>
                <a:cxn ang="0">
                  <a:pos x="664" y="490"/>
                </a:cxn>
                <a:cxn ang="0">
                  <a:pos x="498" y="202"/>
                </a:cxn>
                <a:cxn ang="0">
                  <a:pos x="498" y="178"/>
                </a:cxn>
                <a:cxn ang="0">
                  <a:pos x="494" y="156"/>
                </a:cxn>
                <a:cxn ang="0">
                  <a:pos x="484" y="142"/>
                </a:cxn>
                <a:cxn ang="0">
                  <a:pos x="462" y="136"/>
                </a:cxn>
                <a:cxn ang="0">
                  <a:pos x="452" y="136"/>
                </a:cxn>
                <a:cxn ang="0">
                  <a:pos x="440" y="140"/>
                </a:cxn>
                <a:cxn ang="0">
                  <a:pos x="426" y="152"/>
                </a:cxn>
                <a:cxn ang="0">
                  <a:pos x="416" y="178"/>
                </a:cxn>
                <a:cxn ang="0">
                  <a:pos x="414" y="224"/>
                </a:cxn>
                <a:cxn ang="0">
                  <a:pos x="248" y="490"/>
                </a:cxn>
                <a:cxn ang="0">
                  <a:pos x="248" y="202"/>
                </a:cxn>
                <a:cxn ang="0">
                  <a:pos x="246" y="166"/>
                </a:cxn>
                <a:cxn ang="0">
                  <a:pos x="238" y="146"/>
                </a:cxn>
                <a:cxn ang="0">
                  <a:pos x="222" y="134"/>
                </a:cxn>
                <a:cxn ang="0">
                  <a:pos x="210" y="132"/>
                </a:cxn>
                <a:cxn ang="0">
                  <a:pos x="186" y="138"/>
                </a:cxn>
                <a:cxn ang="0">
                  <a:pos x="174" y="154"/>
                </a:cxn>
                <a:cxn ang="0">
                  <a:pos x="168" y="176"/>
                </a:cxn>
                <a:cxn ang="0">
                  <a:pos x="166" y="490"/>
                </a:cxn>
                <a:cxn ang="0">
                  <a:pos x="0" y="10"/>
                </a:cxn>
              </a:cxnLst>
              <a:rect l="0" t="0" r="r" b="b"/>
              <a:pathLst>
                <a:path w="664" h="490">
                  <a:moveTo>
                    <a:pt x="154" y="10"/>
                  </a:moveTo>
                  <a:lnTo>
                    <a:pt x="154" y="74"/>
                  </a:lnTo>
                  <a:lnTo>
                    <a:pt x="156" y="74"/>
                  </a:lnTo>
                  <a:lnTo>
                    <a:pt x="156" y="74"/>
                  </a:lnTo>
                  <a:lnTo>
                    <a:pt x="166" y="56"/>
                  </a:lnTo>
                  <a:lnTo>
                    <a:pt x="178" y="42"/>
                  </a:lnTo>
                  <a:lnTo>
                    <a:pt x="190" y="30"/>
                  </a:lnTo>
                  <a:lnTo>
                    <a:pt x="206" y="18"/>
                  </a:lnTo>
                  <a:lnTo>
                    <a:pt x="222" y="10"/>
                  </a:lnTo>
                  <a:lnTo>
                    <a:pt x="238" y="4"/>
                  </a:lnTo>
                  <a:lnTo>
                    <a:pt x="256" y="0"/>
                  </a:lnTo>
                  <a:lnTo>
                    <a:pt x="276" y="0"/>
                  </a:lnTo>
                  <a:lnTo>
                    <a:pt x="276" y="0"/>
                  </a:lnTo>
                  <a:lnTo>
                    <a:pt x="296" y="0"/>
                  </a:lnTo>
                  <a:lnTo>
                    <a:pt x="314" y="4"/>
                  </a:lnTo>
                  <a:lnTo>
                    <a:pt x="332" y="10"/>
                  </a:lnTo>
                  <a:lnTo>
                    <a:pt x="348" y="18"/>
                  </a:lnTo>
                  <a:lnTo>
                    <a:pt x="362" y="28"/>
                  </a:lnTo>
                  <a:lnTo>
                    <a:pt x="376" y="40"/>
                  </a:lnTo>
                  <a:lnTo>
                    <a:pt x="388" y="56"/>
                  </a:lnTo>
                  <a:lnTo>
                    <a:pt x="398" y="74"/>
                  </a:lnTo>
                  <a:lnTo>
                    <a:pt x="398" y="74"/>
                  </a:lnTo>
                  <a:lnTo>
                    <a:pt x="410" y="56"/>
                  </a:lnTo>
                  <a:lnTo>
                    <a:pt x="424" y="40"/>
                  </a:lnTo>
                  <a:lnTo>
                    <a:pt x="438" y="28"/>
                  </a:lnTo>
                  <a:lnTo>
                    <a:pt x="454" y="16"/>
                  </a:lnTo>
                  <a:lnTo>
                    <a:pt x="472" y="10"/>
                  </a:lnTo>
                  <a:lnTo>
                    <a:pt x="490" y="4"/>
                  </a:lnTo>
                  <a:lnTo>
                    <a:pt x="508" y="0"/>
                  </a:lnTo>
                  <a:lnTo>
                    <a:pt x="530" y="0"/>
                  </a:lnTo>
                  <a:lnTo>
                    <a:pt x="530" y="0"/>
                  </a:lnTo>
                  <a:lnTo>
                    <a:pt x="544" y="0"/>
                  </a:lnTo>
                  <a:lnTo>
                    <a:pt x="558" y="2"/>
                  </a:lnTo>
                  <a:lnTo>
                    <a:pt x="572" y="6"/>
                  </a:lnTo>
                  <a:lnTo>
                    <a:pt x="584" y="10"/>
                  </a:lnTo>
                  <a:lnTo>
                    <a:pt x="598" y="16"/>
                  </a:lnTo>
                  <a:lnTo>
                    <a:pt x="610" y="22"/>
                  </a:lnTo>
                  <a:lnTo>
                    <a:pt x="622" y="32"/>
                  </a:lnTo>
                  <a:lnTo>
                    <a:pt x="632" y="42"/>
                  </a:lnTo>
                  <a:lnTo>
                    <a:pt x="632" y="42"/>
                  </a:lnTo>
                  <a:lnTo>
                    <a:pt x="642" y="56"/>
                  </a:lnTo>
                  <a:lnTo>
                    <a:pt x="650" y="70"/>
                  </a:lnTo>
                  <a:lnTo>
                    <a:pt x="656" y="86"/>
                  </a:lnTo>
                  <a:lnTo>
                    <a:pt x="660" y="102"/>
                  </a:lnTo>
                  <a:lnTo>
                    <a:pt x="662" y="120"/>
                  </a:lnTo>
                  <a:lnTo>
                    <a:pt x="662" y="138"/>
                  </a:lnTo>
                  <a:lnTo>
                    <a:pt x="664" y="174"/>
                  </a:lnTo>
                  <a:lnTo>
                    <a:pt x="664" y="490"/>
                  </a:lnTo>
                  <a:lnTo>
                    <a:pt x="498" y="490"/>
                  </a:lnTo>
                  <a:lnTo>
                    <a:pt x="498" y="202"/>
                  </a:lnTo>
                  <a:lnTo>
                    <a:pt x="498" y="202"/>
                  </a:lnTo>
                  <a:lnTo>
                    <a:pt x="498" y="178"/>
                  </a:lnTo>
                  <a:lnTo>
                    <a:pt x="496" y="166"/>
                  </a:lnTo>
                  <a:lnTo>
                    <a:pt x="494" y="156"/>
                  </a:lnTo>
                  <a:lnTo>
                    <a:pt x="490" y="148"/>
                  </a:lnTo>
                  <a:lnTo>
                    <a:pt x="484" y="142"/>
                  </a:lnTo>
                  <a:lnTo>
                    <a:pt x="474" y="136"/>
                  </a:lnTo>
                  <a:lnTo>
                    <a:pt x="462" y="136"/>
                  </a:lnTo>
                  <a:lnTo>
                    <a:pt x="462" y="136"/>
                  </a:lnTo>
                  <a:lnTo>
                    <a:pt x="452" y="136"/>
                  </a:lnTo>
                  <a:lnTo>
                    <a:pt x="446" y="138"/>
                  </a:lnTo>
                  <a:lnTo>
                    <a:pt x="440" y="140"/>
                  </a:lnTo>
                  <a:lnTo>
                    <a:pt x="434" y="144"/>
                  </a:lnTo>
                  <a:lnTo>
                    <a:pt x="426" y="152"/>
                  </a:lnTo>
                  <a:lnTo>
                    <a:pt x="420" y="164"/>
                  </a:lnTo>
                  <a:lnTo>
                    <a:pt x="416" y="178"/>
                  </a:lnTo>
                  <a:lnTo>
                    <a:pt x="416" y="194"/>
                  </a:lnTo>
                  <a:lnTo>
                    <a:pt x="414" y="224"/>
                  </a:lnTo>
                  <a:lnTo>
                    <a:pt x="414" y="490"/>
                  </a:lnTo>
                  <a:lnTo>
                    <a:pt x="248" y="490"/>
                  </a:lnTo>
                  <a:lnTo>
                    <a:pt x="248" y="202"/>
                  </a:lnTo>
                  <a:lnTo>
                    <a:pt x="248" y="202"/>
                  </a:lnTo>
                  <a:lnTo>
                    <a:pt x="248" y="178"/>
                  </a:lnTo>
                  <a:lnTo>
                    <a:pt x="246" y="166"/>
                  </a:lnTo>
                  <a:lnTo>
                    <a:pt x="244" y="156"/>
                  </a:lnTo>
                  <a:lnTo>
                    <a:pt x="238" y="146"/>
                  </a:lnTo>
                  <a:lnTo>
                    <a:pt x="232" y="140"/>
                  </a:lnTo>
                  <a:lnTo>
                    <a:pt x="222" y="134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196" y="134"/>
                  </a:lnTo>
                  <a:lnTo>
                    <a:pt x="186" y="138"/>
                  </a:lnTo>
                  <a:lnTo>
                    <a:pt x="178" y="144"/>
                  </a:lnTo>
                  <a:lnTo>
                    <a:pt x="174" y="154"/>
                  </a:lnTo>
                  <a:lnTo>
                    <a:pt x="170" y="164"/>
                  </a:lnTo>
                  <a:lnTo>
                    <a:pt x="168" y="176"/>
                  </a:lnTo>
                  <a:lnTo>
                    <a:pt x="166" y="202"/>
                  </a:lnTo>
                  <a:lnTo>
                    <a:pt x="166" y="490"/>
                  </a:lnTo>
                  <a:lnTo>
                    <a:pt x="0" y="490"/>
                  </a:lnTo>
                  <a:lnTo>
                    <a:pt x="0" y="10"/>
                  </a:lnTo>
                  <a:lnTo>
                    <a:pt x="154" y="10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059"/>
            <p:cNvSpPr>
              <a:spLocks noEditPoints="1"/>
            </p:cNvSpPr>
            <p:nvPr userDrawn="1"/>
          </p:nvSpPr>
          <p:spPr bwMode="black">
            <a:xfrm>
              <a:off x="1536" y="559"/>
              <a:ext cx="46" cy="182"/>
            </a:xfrm>
            <a:custGeom>
              <a:avLst/>
              <a:gdLst/>
              <a:ahLst/>
              <a:cxnLst>
                <a:cxn ang="0">
                  <a:pos x="168" y="128"/>
                </a:cxn>
                <a:cxn ang="0">
                  <a:pos x="0" y="128"/>
                </a:cxn>
                <a:cxn ang="0">
                  <a:pos x="0" y="0"/>
                </a:cxn>
                <a:cxn ang="0">
                  <a:pos x="168" y="0"/>
                </a:cxn>
                <a:cxn ang="0">
                  <a:pos x="168" y="128"/>
                </a:cxn>
                <a:cxn ang="0">
                  <a:pos x="168" y="656"/>
                </a:cxn>
                <a:cxn ang="0">
                  <a:pos x="0" y="656"/>
                </a:cxn>
                <a:cxn ang="0">
                  <a:pos x="0" y="176"/>
                </a:cxn>
                <a:cxn ang="0">
                  <a:pos x="168" y="176"/>
                </a:cxn>
                <a:cxn ang="0">
                  <a:pos x="168" y="656"/>
                </a:cxn>
              </a:cxnLst>
              <a:rect l="0" t="0" r="r" b="b"/>
              <a:pathLst>
                <a:path w="168" h="656">
                  <a:moveTo>
                    <a:pt x="168" y="128"/>
                  </a:moveTo>
                  <a:lnTo>
                    <a:pt x="0" y="128"/>
                  </a:lnTo>
                  <a:lnTo>
                    <a:pt x="0" y="0"/>
                  </a:lnTo>
                  <a:lnTo>
                    <a:pt x="168" y="0"/>
                  </a:lnTo>
                  <a:lnTo>
                    <a:pt x="168" y="128"/>
                  </a:lnTo>
                  <a:close/>
                  <a:moveTo>
                    <a:pt x="168" y="656"/>
                  </a:moveTo>
                  <a:lnTo>
                    <a:pt x="0" y="656"/>
                  </a:lnTo>
                  <a:lnTo>
                    <a:pt x="0" y="176"/>
                  </a:lnTo>
                  <a:lnTo>
                    <a:pt x="168" y="176"/>
                  </a:lnTo>
                  <a:lnTo>
                    <a:pt x="168" y="656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060"/>
            <p:cNvSpPr>
              <a:spLocks/>
            </p:cNvSpPr>
            <p:nvPr userDrawn="1"/>
          </p:nvSpPr>
          <p:spPr bwMode="black">
            <a:xfrm>
              <a:off x="1607" y="605"/>
              <a:ext cx="118" cy="136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60" y="10"/>
                </a:cxn>
                <a:cxn ang="0">
                  <a:pos x="160" y="78"/>
                </a:cxn>
                <a:cxn ang="0">
                  <a:pos x="162" y="78"/>
                </a:cxn>
                <a:cxn ang="0">
                  <a:pos x="162" y="78"/>
                </a:cxn>
                <a:cxn ang="0">
                  <a:pos x="170" y="58"/>
                </a:cxn>
                <a:cxn ang="0">
                  <a:pos x="182" y="42"/>
                </a:cxn>
                <a:cxn ang="0">
                  <a:pos x="196" y="28"/>
                </a:cxn>
                <a:cxn ang="0">
                  <a:pos x="212" y="18"/>
                </a:cxn>
                <a:cxn ang="0">
                  <a:pos x="228" y="10"/>
                </a:cxn>
                <a:cxn ang="0">
                  <a:pos x="246" y="4"/>
                </a:cxn>
                <a:cxn ang="0">
                  <a:pos x="266" y="0"/>
                </a:cxn>
                <a:cxn ang="0">
                  <a:pos x="286" y="0"/>
                </a:cxn>
                <a:cxn ang="0">
                  <a:pos x="286" y="0"/>
                </a:cxn>
                <a:cxn ang="0">
                  <a:pos x="302" y="0"/>
                </a:cxn>
                <a:cxn ang="0">
                  <a:pos x="318" y="2"/>
                </a:cxn>
                <a:cxn ang="0">
                  <a:pos x="334" y="6"/>
                </a:cxn>
                <a:cxn ang="0">
                  <a:pos x="348" y="10"/>
                </a:cxn>
                <a:cxn ang="0">
                  <a:pos x="364" y="18"/>
                </a:cxn>
                <a:cxn ang="0">
                  <a:pos x="376" y="26"/>
                </a:cxn>
                <a:cxn ang="0">
                  <a:pos x="390" y="36"/>
                </a:cxn>
                <a:cxn ang="0">
                  <a:pos x="400" y="50"/>
                </a:cxn>
                <a:cxn ang="0">
                  <a:pos x="400" y="50"/>
                </a:cxn>
                <a:cxn ang="0">
                  <a:pos x="408" y="66"/>
                </a:cxn>
                <a:cxn ang="0">
                  <a:pos x="416" y="82"/>
                </a:cxn>
                <a:cxn ang="0">
                  <a:pos x="420" y="100"/>
                </a:cxn>
                <a:cxn ang="0">
                  <a:pos x="424" y="118"/>
                </a:cxn>
                <a:cxn ang="0">
                  <a:pos x="426" y="156"/>
                </a:cxn>
                <a:cxn ang="0">
                  <a:pos x="428" y="194"/>
                </a:cxn>
                <a:cxn ang="0">
                  <a:pos x="428" y="490"/>
                </a:cxn>
                <a:cxn ang="0">
                  <a:pos x="258" y="490"/>
                </a:cxn>
                <a:cxn ang="0">
                  <a:pos x="258" y="198"/>
                </a:cxn>
                <a:cxn ang="0">
                  <a:pos x="258" y="198"/>
                </a:cxn>
                <a:cxn ang="0">
                  <a:pos x="256" y="176"/>
                </a:cxn>
                <a:cxn ang="0">
                  <a:pos x="256" y="164"/>
                </a:cxn>
                <a:cxn ang="0">
                  <a:pos x="252" y="152"/>
                </a:cxn>
                <a:cxn ang="0">
                  <a:pos x="248" y="144"/>
                </a:cxn>
                <a:cxn ang="0">
                  <a:pos x="242" y="136"/>
                </a:cxn>
                <a:cxn ang="0">
                  <a:pos x="232" y="130"/>
                </a:cxn>
                <a:cxn ang="0">
                  <a:pos x="220" y="128"/>
                </a:cxn>
                <a:cxn ang="0">
                  <a:pos x="220" y="128"/>
                </a:cxn>
                <a:cxn ang="0">
                  <a:pos x="204" y="130"/>
                </a:cxn>
                <a:cxn ang="0">
                  <a:pos x="192" y="136"/>
                </a:cxn>
                <a:cxn ang="0">
                  <a:pos x="184" y="144"/>
                </a:cxn>
                <a:cxn ang="0">
                  <a:pos x="178" y="156"/>
                </a:cxn>
                <a:cxn ang="0">
                  <a:pos x="174" y="168"/>
                </a:cxn>
                <a:cxn ang="0">
                  <a:pos x="170" y="182"/>
                </a:cxn>
                <a:cxn ang="0">
                  <a:pos x="170" y="212"/>
                </a:cxn>
                <a:cxn ang="0">
                  <a:pos x="170" y="490"/>
                </a:cxn>
                <a:cxn ang="0">
                  <a:pos x="0" y="490"/>
                </a:cxn>
                <a:cxn ang="0">
                  <a:pos x="0" y="10"/>
                </a:cxn>
              </a:cxnLst>
              <a:rect l="0" t="0" r="r" b="b"/>
              <a:pathLst>
                <a:path w="428" h="490">
                  <a:moveTo>
                    <a:pt x="0" y="10"/>
                  </a:moveTo>
                  <a:lnTo>
                    <a:pt x="160" y="10"/>
                  </a:lnTo>
                  <a:lnTo>
                    <a:pt x="160" y="78"/>
                  </a:lnTo>
                  <a:lnTo>
                    <a:pt x="162" y="78"/>
                  </a:lnTo>
                  <a:lnTo>
                    <a:pt x="162" y="78"/>
                  </a:lnTo>
                  <a:lnTo>
                    <a:pt x="170" y="58"/>
                  </a:lnTo>
                  <a:lnTo>
                    <a:pt x="182" y="42"/>
                  </a:lnTo>
                  <a:lnTo>
                    <a:pt x="196" y="28"/>
                  </a:lnTo>
                  <a:lnTo>
                    <a:pt x="212" y="18"/>
                  </a:lnTo>
                  <a:lnTo>
                    <a:pt x="228" y="10"/>
                  </a:lnTo>
                  <a:lnTo>
                    <a:pt x="246" y="4"/>
                  </a:lnTo>
                  <a:lnTo>
                    <a:pt x="266" y="0"/>
                  </a:lnTo>
                  <a:lnTo>
                    <a:pt x="286" y="0"/>
                  </a:lnTo>
                  <a:lnTo>
                    <a:pt x="286" y="0"/>
                  </a:lnTo>
                  <a:lnTo>
                    <a:pt x="302" y="0"/>
                  </a:lnTo>
                  <a:lnTo>
                    <a:pt x="318" y="2"/>
                  </a:lnTo>
                  <a:lnTo>
                    <a:pt x="334" y="6"/>
                  </a:lnTo>
                  <a:lnTo>
                    <a:pt x="348" y="10"/>
                  </a:lnTo>
                  <a:lnTo>
                    <a:pt x="364" y="18"/>
                  </a:lnTo>
                  <a:lnTo>
                    <a:pt x="376" y="26"/>
                  </a:lnTo>
                  <a:lnTo>
                    <a:pt x="390" y="36"/>
                  </a:lnTo>
                  <a:lnTo>
                    <a:pt x="400" y="50"/>
                  </a:lnTo>
                  <a:lnTo>
                    <a:pt x="400" y="50"/>
                  </a:lnTo>
                  <a:lnTo>
                    <a:pt x="408" y="66"/>
                  </a:lnTo>
                  <a:lnTo>
                    <a:pt x="416" y="82"/>
                  </a:lnTo>
                  <a:lnTo>
                    <a:pt x="420" y="100"/>
                  </a:lnTo>
                  <a:lnTo>
                    <a:pt x="424" y="118"/>
                  </a:lnTo>
                  <a:lnTo>
                    <a:pt x="426" y="156"/>
                  </a:lnTo>
                  <a:lnTo>
                    <a:pt x="428" y="194"/>
                  </a:lnTo>
                  <a:lnTo>
                    <a:pt x="428" y="490"/>
                  </a:lnTo>
                  <a:lnTo>
                    <a:pt x="258" y="490"/>
                  </a:lnTo>
                  <a:lnTo>
                    <a:pt x="258" y="198"/>
                  </a:lnTo>
                  <a:lnTo>
                    <a:pt x="258" y="198"/>
                  </a:lnTo>
                  <a:lnTo>
                    <a:pt x="256" y="176"/>
                  </a:lnTo>
                  <a:lnTo>
                    <a:pt x="256" y="164"/>
                  </a:lnTo>
                  <a:lnTo>
                    <a:pt x="252" y="152"/>
                  </a:lnTo>
                  <a:lnTo>
                    <a:pt x="248" y="144"/>
                  </a:lnTo>
                  <a:lnTo>
                    <a:pt x="242" y="136"/>
                  </a:lnTo>
                  <a:lnTo>
                    <a:pt x="232" y="130"/>
                  </a:lnTo>
                  <a:lnTo>
                    <a:pt x="220" y="128"/>
                  </a:lnTo>
                  <a:lnTo>
                    <a:pt x="220" y="128"/>
                  </a:lnTo>
                  <a:lnTo>
                    <a:pt x="204" y="130"/>
                  </a:lnTo>
                  <a:lnTo>
                    <a:pt x="192" y="136"/>
                  </a:lnTo>
                  <a:lnTo>
                    <a:pt x="184" y="144"/>
                  </a:lnTo>
                  <a:lnTo>
                    <a:pt x="178" y="156"/>
                  </a:lnTo>
                  <a:lnTo>
                    <a:pt x="174" y="168"/>
                  </a:lnTo>
                  <a:lnTo>
                    <a:pt x="170" y="182"/>
                  </a:lnTo>
                  <a:lnTo>
                    <a:pt x="170" y="212"/>
                  </a:lnTo>
                  <a:lnTo>
                    <a:pt x="170" y="490"/>
                  </a:lnTo>
                  <a:lnTo>
                    <a:pt x="0" y="49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061"/>
            <p:cNvSpPr>
              <a:spLocks noEditPoints="1"/>
            </p:cNvSpPr>
            <p:nvPr userDrawn="1"/>
          </p:nvSpPr>
          <p:spPr bwMode="black">
            <a:xfrm>
              <a:off x="1741" y="605"/>
              <a:ext cx="129" cy="139"/>
            </a:xfrm>
            <a:custGeom>
              <a:avLst/>
              <a:gdLst/>
              <a:ahLst/>
              <a:cxnLst>
                <a:cxn ang="0">
                  <a:pos x="298" y="458"/>
                </a:cxn>
                <a:cxn ang="0">
                  <a:pos x="282" y="444"/>
                </a:cxn>
                <a:cxn ang="0">
                  <a:pos x="234" y="482"/>
                </a:cxn>
                <a:cxn ang="0">
                  <a:pos x="176" y="500"/>
                </a:cxn>
                <a:cxn ang="0">
                  <a:pos x="124" y="498"/>
                </a:cxn>
                <a:cxn ang="0">
                  <a:pos x="82" y="486"/>
                </a:cxn>
                <a:cxn ang="0">
                  <a:pos x="46" y="464"/>
                </a:cxn>
                <a:cxn ang="0">
                  <a:pos x="20" y="432"/>
                </a:cxn>
                <a:cxn ang="0">
                  <a:pos x="4" y="388"/>
                </a:cxn>
                <a:cxn ang="0">
                  <a:pos x="0" y="356"/>
                </a:cxn>
                <a:cxn ang="0">
                  <a:pos x="6" y="314"/>
                </a:cxn>
                <a:cxn ang="0">
                  <a:pos x="36" y="260"/>
                </a:cxn>
                <a:cxn ang="0">
                  <a:pos x="92" y="216"/>
                </a:cxn>
                <a:cxn ang="0">
                  <a:pos x="158" y="194"/>
                </a:cxn>
                <a:cxn ang="0">
                  <a:pos x="288" y="176"/>
                </a:cxn>
                <a:cxn ang="0">
                  <a:pos x="288" y="158"/>
                </a:cxn>
                <a:cxn ang="0">
                  <a:pos x="278" y="126"/>
                </a:cxn>
                <a:cxn ang="0">
                  <a:pos x="250" y="114"/>
                </a:cxn>
                <a:cxn ang="0">
                  <a:pos x="224" y="114"/>
                </a:cxn>
                <a:cxn ang="0">
                  <a:pos x="192" y="124"/>
                </a:cxn>
                <a:cxn ang="0">
                  <a:pos x="172" y="152"/>
                </a:cxn>
                <a:cxn ang="0">
                  <a:pos x="14" y="150"/>
                </a:cxn>
                <a:cxn ang="0">
                  <a:pos x="36" y="92"/>
                </a:cxn>
                <a:cxn ang="0">
                  <a:pos x="70" y="50"/>
                </a:cxn>
                <a:cxn ang="0">
                  <a:pos x="116" y="22"/>
                </a:cxn>
                <a:cxn ang="0">
                  <a:pos x="168" y="6"/>
                </a:cxn>
                <a:cxn ang="0">
                  <a:pos x="242" y="0"/>
                </a:cxn>
                <a:cxn ang="0">
                  <a:pos x="324" y="8"/>
                </a:cxn>
                <a:cxn ang="0">
                  <a:pos x="384" y="30"/>
                </a:cxn>
                <a:cxn ang="0">
                  <a:pos x="412" y="50"/>
                </a:cxn>
                <a:cxn ang="0">
                  <a:pos x="434" y="78"/>
                </a:cxn>
                <a:cxn ang="0">
                  <a:pos x="452" y="142"/>
                </a:cxn>
                <a:cxn ang="0">
                  <a:pos x="452" y="386"/>
                </a:cxn>
                <a:cxn ang="0">
                  <a:pos x="454" y="438"/>
                </a:cxn>
                <a:cxn ang="0">
                  <a:pos x="302" y="490"/>
                </a:cxn>
                <a:cxn ang="0">
                  <a:pos x="272" y="268"/>
                </a:cxn>
                <a:cxn ang="0">
                  <a:pos x="218" y="284"/>
                </a:cxn>
                <a:cxn ang="0">
                  <a:pos x="190" y="306"/>
                </a:cxn>
                <a:cxn ang="0">
                  <a:pos x="178" y="332"/>
                </a:cxn>
                <a:cxn ang="0">
                  <a:pos x="178" y="354"/>
                </a:cxn>
                <a:cxn ang="0">
                  <a:pos x="190" y="376"/>
                </a:cxn>
                <a:cxn ang="0">
                  <a:pos x="212" y="386"/>
                </a:cxn>
                <a:cxn ang="0">
                  <a:pos x="234" y="386"/>
                </a:cxn>
                <a:cxn ang="0">
                  <a:pos x="260" y="378"/>
                </a:cxn>
                <a:cxn ang="0">
                  <a:pos x="280" y="350"/>
                </a:cxn>
                <a:cxn ang="0">
                  <a:pos x="288" y="274"/>
                </a:cxn>
              </a:cxnLst>
              <a:rect l="0" t="0" r="r" b="b"/>
              <a:pathLst>
                <a:path w="466" h="500">
                  <a:moveTo>
                    <a:pt x="302" y="490"/>
                  </a:moveTo>
                  <a:lnTo>
                    <a:pt x="302" y="490"/>
                  </a:lnTo>
                  <a:lnTo>
                    <a:pt x="298" y="458"/>
                  </a:lnTo>
                  <a:lnTo>
                    <a:pt x="296" y="424"/>
                  </a:lnTo>
                  <a:lnTo>
                    <a:pt x="296" y="424"/>
                  </a:lnTo>
                  <a:lnTo>
                    <a:pt x="282" y="444"/>
                  </a:lnTo>
                  <a:lnTo>
                    <a:pt x="268" y="460"/>
                  </a:lnTo>
                  <a:lnTo>
                    <a:pt x="252" y="472"/>
                  </a:lnTo>
                  <a:lnTo>
                    <a:pt x="234" y="482"/>
                  </a:lnTo>
                  <a:lnTo>
                    <a:pt x="216" y="490"/>
                  </a:lnTo>
                  <a:lnTo>
                    <a:pt x="196" y="496"/>
                  </a:lnTo>
                  <a:lnTo>
                    <a:pt x="176" y="500"/>
                  </a:lnTo>
                  <a:lnTo>
                    <a:pt x="154" y="500"/>
                  </a:lnTo>
                  <a:lnTo>
                    <a:pt x="154" y="500"/>
                  </a:lnTo>
                  <a:lnTo>
                    <a:pt x="124" y="498"/>
                  </a:lnTo>
                  <a:lnTo>
                    <a:pt x="108" y="496"/>
                  </a:lnTo>
                  <a:lnTo>
                    <a:pt x="94" y="492"/>
                  </a:lnTo>
                  <a:lnTo>
                    <a:pt x="82" y="486"/>
                  </a:lnTo>
                  <a:lnTo>
                    <a:pt x="70" y="480"/>
                  </a:lnTo>
                  <a:lnTo>
                    <a:pt x="58" y="472"/>
                  </a:lnTo>
                  <a:lnTo>
                    <a:pt x="46" y="464"/>
                  </a:lnTo>
                  <a:lnTo>
                    <a:pt x="36" y="454"/>
                  </a:lnTo>
                  <a:lnTo>
                    <a:pt x="28" y="444"/>
                  </a:lnTo>
                  <a:lnTo>
                    <a:pt x="20" y="432"/>
                  </a:lnTo>
                  <a:lnTo>
                    <a:pt x="12" y="418"/>
                  </a:lnTo>
                  <a:lnTo>
                    <a:pt x="8" y="404"/>
                  </a:lnTo>
                  <a:lnTo>
                    <a:pt x="4" y="388"/>
                  </a:lnTo>
                  <a:lnTo>
                    <a:pt x="2" y="372"/>
                  </a:lnTo>
                  <a:lnTo>
                    <a:pt x="0" y="356"/>
                  </a:lnTo>
                  <a:lnTo>
                    <a:pt x="0" y="356"/>
                  </a:lnTo>
                  <a:lnTo>
                    <a:pt x="2" y="342"/>
                  </a:lnTo>
                  <a:lnTo>
                    <a:pt x="2" y="328"/>
                  </a:lnTo>
                  <a:lnTo>
                    <a:pt x="6" y="314"/>
                  </a:lnTo>
                  <a:lnTo>
                    <a:pt x="10" y="302"/>
                  </a:lnTo>
                  <a:lnTo>
                    <a:pt x="20" y="280"/>
                  </a:lnTo>
                  <a:lnTo>
                    <a:pt x="36" y="260"/>
                  </a:lnTo>
                  <a:lnTo>
                    <a:pt x="52" y="242"/>
                  </a:lnTo>
                  <a:lnTo>
                    <a:pt x="72" y="228"/>
                  </a:lnTo>
                  <a:lnTo>
                    <a:pt x="92" y="216"/>
                  </a:lnTo>
                  <a:lnTo>
                    <a:pt x="116" y="208"/>
                  </a:lnTo>
                  <a:lnTo>
                    <a:pt x="116" y="208"/>
                  </a:lnTo>
                  <a:lnTo>
                    <a:pt x="158" y="194"/>
                  </a:lnTo>
                  <a:lnTo>
                    <a:pt x="200" y="186"/>
                  </a:lnTo>
                  <a:lnTo>
                    <a:pt x="244" y="180"/>
                  </a:lnTo>
                  <a:lnTo>
                    <a:pt x="288" y="176"/>
                  </a:lnTo>
                  <a:lnTo>
                    <a:pt x="288" y="174"/>
                  </a:lnTo>
                  <a:lnTo>
                    <a:pt x="288" y="174"/>
                  </a:lnTo>
                  <a:lnTo>
                    <a:pt x="288" y="158"/>
                  </a:lnTo>
                  <a:lnTo>
                    <a:pt x="286" y="146"/>
                  </a:lnTo>
                  <a:lnTo>
                    <a:pt x="282" y="136"/>
                  </a:lnTo>
                  <a:lnTo>
                    <a:pt x="278" y="126"/>
                  </a:lnTo>
                  <a:lnTo>
                    <a:pt x="270" y="120"/>
                  </a:lnTo>
                  <a:lnTo>
                    <a:pt x="262" y="116"/>
                  </a:lnTo>
                  <a:lnTo>
                    <a:pt x="250" y="114"/>
                  </a:lnTo>
                  <a:lnTo>
                    <a:pt x="236" y="112"/>
                  </a:lnTo>
                  <a:lnTo>
                    <a:pt x="236" y="112"/>
                  </a:lnTo>
                  <a:lnTo>
                    <a:pt x="224" y="114"/>
                  </a:lnTo>
                  <a:lnTo>
                    <a:pt x="212" y="116"/>
                  </a:lnTo>
                  <a:lnTo>
                    <a:pt x="202" y="120"/>
                  </a:lnTo>
                  <a:lnTo>
                    <a:pt x="192" y="124"/>
                  </a:lnTo>
                  <a:lnTo>
                    <a:pt x="184" y="132"/>
                  </a:lnTo>
                  <a:lnTo>
                    <a:pt x="178" y="142"/>
                  </a:lnTo>
                  <a:lnTo>
                    <a:pt x="172" y="152"/>
                  </a:lnTo>
                  <a:lnTo>
                    <a:pt x="170" y="166"/>
                  </a:lnTo>
                  <a:lnTo>
                    <a:pt x="14" y="150"/>
                  </a:lnTo>
                  <a:lnTo>
                    <a:pt x="14" y="150"/>
                  </a:lnTo>
                  <a:lnTo>
                    <a:pt x="20" y="130"/>
                  </a:lnTo>
                  <a:lnTo>
                    <a:pt x="26" y="110"/>
                  </a:lnTo>
                  <a:lnTo>
                    <a:pt x="36" y="92"/>
                  </a:lnTo>
                  <a:lnTo>
                    <a:pt x="46" y="76"/>
                  </a:lnTo>
                  <a:lnTo>
                    <a:pt x="58" y="62"/>
                  </a:lnTo>
                  <a:lnTo>
                    <a:pt x="70" y="50"/>
                  </a:lnTo>
                  <a:lnTo>
                    <a:pt x="84" y="40"/>
                  </a:lnTo>
                  <a:lnTo>
                    <a:pt x="100" y="30"/>
                  </a:lnTo>
                  <a:lnTo>
                    <a:pt x="116" y="22"/>
                  </a:lnTo>
                  <a:lnTo>
                    <a:pt x="132" y="16"/>
                  </a:lnTo>
                  <a:lnTo>
                    <a:pt x="150" y="10"/>
                  </a:lnTo>
                  <a:lnTo>
                    <a:pt x="168" y="6"/>
                  </a:lnTo>
                  <a:lnTo>
                    <a:pt x="204" y="2"/>
                  </a:lnTo>
                  <a:lnTo>
                    <a:pt x="242" y="0"/>
                  </a:lnTo>
                  <a:lnTo>
                    <a:pt x="242" y="0"/>
                  </a:lnTo>
                  <a:lnTo>
                    <a:pt x="282" y="2"/>
                  </a:lnTo>
                  <a:lnTo>
                    <a:pt x="304" y="4"/>
                  </a:lnTo>
                  <a:lnTo>
                    <a:pt x="324" y="8"/>
                  </a:lnTo>
                  <a:lnTo>
                    <a:pt x="346" y="14"/>
                  </a:lnTo>
                  <a:lnTo>
                    <a:pt x="366" y="20"/>
                  </a:lnTo>
                  <a:lnTo>
                    <a:pt x="384" y="30"/>
                  </a:lnTo>
                  <a:lnTo>
                    <a:pt x="402" y="42"/>
                  </a:lnTo>
                  <a:lnTo>
                    <a:pt x="402" y="42"/>
                  </a:lnTo>
                  <a:lnTo>
                    <a:pt x="412" y="50"/>
                  </a:lnTo>
                  <a:lnTo>
                    <a:pt x="420" y="58"/>
                  </a:lnTo>
                  <a:lnTo>
                    <a:pt x="428" y="68"/>
                  </a:lnTo>
                  <a:lnTo>
                    <a:pt x="434" y="78"/>
                  </a:lnTo>
                  <a:lnTo>
                    <a:pt x="442" y="98"/>
                  </a:lnTo>
                  <a:lnTo>
                    <a:pt x="448" y="120"/>
                  </a:lnTo>
                  <a:lnTo>
                    <a:pt x="452" y="142"/>
                  </a:lnTo>
                  <a:lnTo>
                    <a:pt x="452" y="166"/>
                  </a:lnTo>
                  <a:lnTo>
                    <a:pt x="452" y="216"/>
                  </a:lnTo>
                  <a:lnTo>
                    <a:pt x="452" y="386"/>
                  </a:lnTo>
                  <a:lnTo>
                    <a:pt x="452" y="386"/>
                  </a:lnTo>
                  <a:lnTo>
                    <a:pt x="452" y="412"/>
                  </a:lnTo>
                  <a:lnTo>
                    <a:pt x="454" y="438"/>
                  </a:lnTo>
                  <a:lnTo>
                    <a:pt x="458" y="466"/>
                  </a:lnTo>
                  <a:lnTo>
                    <a:pt x="466" y="490"/>
                  </a:lnTo>
                  <a:lnTo>
                    <a:pt x="302" y="490"/>
                  </a:lnTo>
                  <a:close/>
                  <a:moveTo>
                    <a:pt x="288" y="266"/>
                  </a:moveTo>
                  <a:lnTo>
                    <a:pt x="288" y="266"/>
                  </a:lnTo>
                  <a:lnTo>
                    <a:pt x="272" y="268"/>
                  </a:lnTo>
                  <a:lnTo>
                    <a:pt x="254" y="272"/>
                  </a:lnTo>
                  <a:lnTo>
                    <a:pt x="234" y="276"/>
                  </a:lnTo>
                  <a:lnTo>
                    <a:pt x="218" y="284"/>
                  </a:lnTo>
                  <a:lnTo>
                    <a:pt x="202" y="294"/>
                  </a:lnTo>
                  <a:lnTo>
                    <a:pt x="196" y="300"/>
                  </a:lnTo>
                  <a:lnTo>
                    <a:pt x="190" y="306"/>
                  </a:lnTo>
                  <a:lnTo>
                    <a:pt x="184" y="314"/>
                  </a:lnTo>
                  <a:lnTo>
                    <a:pt x="180" y="322"/>
                  </a:lnTo>
                  <a:lnTo>
                    <a:pt x="178" y="332"/>
                  </a:lnTo>
                  <a:lnTo>
                    <a:pt x="178" y="342"/>
                  </a:lnTo>
                  <a:lnTo>
                    <a:pt x="178" y="342"/>
                  </a:lnTo>
                  <a:lnTo>
                    <a:pt x="178" y="354"/>
                  </a:lnTo>
                  <a:lnTo>
                    <a:pt x="182" y="362"/>
                  </a:lnTo>
                  <a:lnTo>
                    <a:pt x="186" y="370"/>
                  </a:lnTo>
                  <a:lnTo>
                    <a:pt x="190" y="376"/>
                  </a:lnTo>
                  <a:lnTo>
                    <a:pt x="196" y="382"/>
                  </a:lnTo>
                  <a:lnTo>
                    <a:pt x="204" y="384"/>
                  </a:lnTo>
                  <a:lnTo>
                    <a:pt x="212" y="386"/>
                  </a:lnTo>
                  <a:lnTo>
                    <a:pt x="222" y="388"/>
                  </a:lnTo>
                  <a:lnTo>
                    <a:pt x="222" y="388"/>
                  </a:lnTo>
                  <a:lnTo>
                    <a:pt x="234" y="386"/>
                  </a:lnTo>
                  <a:lnTo>
                    <a:pt x="244" y="384"/>
                  </a:lnTo>
                  <a:lnTo>
                    <a:pt x="252" y="382"/>
                  </a:lnTo>
                  <a:lnTo>
                    <a:pt x="260" y="378"/>
                  </a:lnTo>
                  <a:lnTo>
                    <a:pt x="266" y="372"/>
                  </a:lnTo>
                  <a:lnTo>
                    <a:pt x="272" y="366"/>
                  </a:lnTo>
                  <a:lnTo>
                    <a:pt x="280" y="350"/>
                  </a:lnTo>
                  <a:lnTo>
                    <a:pt x="284" y="334"/>
                  </a:lnTo>
                  <a:lnTo>
                    <a:pt x="286" y="314"/>
                  </a:lnTo>
                  <a:lnTo>
                    <a:pt x="288" y="274"/>
                  </a:lnTo>
                  <a:lnTo>
                    <a:pt x="288" y="266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062"/>
            <p:cNvSpPr>
              <a:spLocks/>
            </p:cNvSpPr>
            <p:nvPr userDrawn="1"/>
          </p:nvSpPr>
          <p:spPr bwMode="black">
            <a:xfrm>
              <a:off x="1888" y="605"/>
              <a:ext cx="118" cy="136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60" y="10"/>
                </a:cxn>
                <a:cxn ang="0">
                  <a:pos x="160" y="78"/>
                </a:cxn>
                <a:cxn ang="0">
                  <a:pos x="162" y="78"/>
                </a:cxn>
                <a:cxn ang="0">
                  <a:pos x="162" y="78"/>
                </a:cxn>
                <a:cxn ang="0">
                  <a:pos x="170" y="58"/>
                </a:cxn>
                <a:cxn ang="0">
                  <a:pos x="182" y="42"/>
                </a:cxn>
                <a:cxn ang="0">
                  <a:pos x="196" y="28"/>
                </a:cxn>
                <a:cxn ang="0">
                  <a:pos x="212" y="18"/>
                </a:cxn>
                <a:cxn ang="0">
                  <a:pos x="228" y="10"/>
                </a:cxn>
                <a:cxn ang="0">
                  <a:pos x="246" y="4"/>
                </a:cxn>
                <a:cxn ang="0">
                  <a:pos x="266" y="0"/>
                </a:cxn>
                <a:cxn ang="0">
                  <a:pos x="286" y="0"/>
                </a:cxn>
                <a:cxn ang="0">
                  <a:pos x="286" y="0"/>
                </a:cxn>
                <a:cxn ang="0">
                  <a:pos x="302" y="0"/>
                </a:cxn>
                <a:cxn ang="0">
                  <a:pos x="318" y="2"/>
                </a:cxn>
                <a:cxn ang="0">
                  <a:pos x="334" y="6"/>
                </a:cxn>
                <a:cxn ang="0">
                  <a:pos x="348" y="10"/>
                </a:cxn>
                <a:cxn ang="0">
                  <a:pos x="364" y="18"/>
                </a:cxn>
                <a:cxn ang="0">
                  <a:pos x="376" y="26"/>
                </a:cxn>
                <a:cxn ang="0">
                  <a:pos x="390" y="36"/>
                </a:cxn>
                <a:cxn ang="0">
                  <a:pos x="400" y="50"/>
                </a:cxn>
                <a:cxn ang="0">
                  <a:pos x="400" y="50"/>
                </a:cxn>
                <a:cxn ang="0">
                  <a:pos x="408" y="66"/>
                </a:cxn>
                <a:cxn ang="0">
                  <a:pos x="416" y="82"/>
                </a:cxn>
                <a:cxn ang="0">
                  <a:pos x="420" y="100"/>
                </a:cxn>
                <a:cxn ang="0">
                  <a:pos x="424" y="118"/>
                </a:cxn>
                <a:cxn ang="0">
                  <a:pos x="426" y="156"/>
                </a:cxn>
                <a:cxn ang="0">
                  <a:pos x="428" y="194"/>
                </a:cxn>
                <a:cxn ang="0">
                  <a:pos x="428" y="490"/>
                </a:cxn>
                <a:cxn ang="0">
                  <a:pos x="258" y="490"/>
                </a:cxn>
                <a:cxn ang="0">
                  <a:pos x="258" y="198"/>
                </a:cxn>
                <a:cxn ang="0">
                  <a:pos x="258" y="198"/>
                </a:cxn>
                <a:cxn ang="0">
                  <a:pos x="258" y="176"/>
                </a:cxn>
                <a:cxn ang="0">
                  <a:pos x="256" y="164"/>
                </a:cxn>
                <a:cxn ang="0">
                  <a:pos x="254" y="152"/>
                </a:cxn>
                <a:cxn ang="0">
                  <a:pos x="248" y="144"/>
                </a:cxn>
                <a:cxn ang="0">
                  <a:pos x="242" y="136"/>
                </a:cxn>
                <a:cxn ang="0">
                  <a:pos x="232" y="130"/>
                </a:cxn>
                <a:cxn ang="0">
                  <a:pos x="220" y="128"/>
                </a:cxn>
                <a:cxn ang="0">
                  <a:pos x="220" y="128"/>
                </a:cxn>
                <a:cxn ang="0">
                  <a:pos x="206" y="130"/>
                </a:cxn>
                <a:cxn ang="0">
                  <a:pos x="192" y="136"/>
                </a:cxn>
                <a:cxn ang="0">
                  <a:pos x="184" y="144"/>
                </a:cxn>
                <a:cxn ang="0">
                  <a:pos x="178" y="156"/>
                </a:cxn>
                <a:cxn ang="0">
                  <a:pos x="174" y="168"/>
                </a:cxn>
                <a:cxn ang="0">
                  <a:pos x="170" y="182"/>
                </a:cxn>
                <a:cxn ang="0">
                  <a:pos x="170" y="212"/>
                </a:cxn>
                <a:cxn ang="0">
                  <a:pos x="170" y="490"/>
                </a:cxn>
                <a:cxn ang="0">
                  <a:pos x="0" y="490"/>
                </a:cxn>
                <a:cxn ang="0">
                  <a:pos x="0" y="10"/>
                </a:cxn>
              </a:cxnLst>
              <a:rect l="0" t="0" r="r" b="b"/>
              <a:pathLst>
                <a:path w="428" h="490">
                  <a:moveTo>
                    <a:pt x="0" y="10"/>
                  </a:moveTo>
                  <a:lnTo>
                    <a:pt x="160" y="10"/>
                  </a:lnTo>
                  <a:lnTo>
                    <a:pt x="160" y="78"/>
                  </a:lnTo>
                  <a:lnTo>
                    <a:pt x="162" y="78"/>
                  </a:lnTo>
                  <a:lnTo>
                    <a:pt x="162" y="78"/>
                  </a:lnTo>
                  <a:lnTo>
                    <a:pt x="170" y="58"/>
                  </a:lnTo>
                  <a:lnTo>
                    <a:pt x="182" y="42"/>
                  </a:lnTo>
                  <a:lnTo>
                    <a:pt x="196" y="28"/>
                  </a:lnTo>
                  <a:lnTo>
                    <a:pt x="212" y="18"/>
                  </a:lnTo>
                  <a:lnTo>
                    <a:pt x="228" y="10"/>
                  </a:lnTo>
                  <a:lnTo>
                    <a:pt x="246" y="4"/>
                  </a:lnTo>
                  <a:lnTo>
                    <a:pt x="266" y="0"/>
                  </a:lnTo>
                  <a:lnTo>
                    <a:pt x="286" y="0"/>
                  </a:lnTo>
                  <a:lnTo>
                    <a:pt x="286" y="0"/>
                  </a:lnTo>
                  <a:lnTo>
                    <a:pt x="302" y="0"/>
                  </a:lnTo>
                  <a:lnTo>
                    <a:pt x="318" y="2"/>
                  </a:lnTo>
                  <a:lnTo>
                    <a:pt x="334" y="6"/>
                  </a:lnTo>
                  <a:lnTo>
                    <a:pt x="348" y="10"/>
                  </a:lnTo>
                  <a:lnTo>
                    <a:pt x="364" y="18"/>
                  </a:lnTo>
                  <a:lnTo>
                    <a:pt x="376" y="26"/>
                  </a:lnTo>
                  <a:lnTo>
                    <a:pt x="390" y="36"/>
                  </a:lnTo>
                  <a:lnTo>
                    <a:pt x="400" y="50"/>
                  </a:lnTo>
                  <a:lnTo>
                    <a:pt x="400" y="50"/>
                  </a:lnTo>
                  <a:lnTo>
                    <a:pt x="408" y="66"/>
                  </a:lnTo>
                  <a:lnTo>
                    <a:pt x="416" y="82"/>
                  </a:lnTo>
                  <a:lnTo>
                    <a:pt x="420" y="100"/>
                  </a:lnTo>
                  <a:lnTo>
                    <a:pt x="424" y="118"/>
                  </a:lnTo>
                  <a:lnTo>
                    <a:pt x="426" y="156"/>
                  </a:lnTo>
                  <a:lnTo>
                    <a:pt x="428" y="194"/>
                  </a:lnTo>
                  <a:lnTo>
                    <a:pt x="428" y="490"/>
                  </a:lnTo>
                  <a:lnTo>
                    <a:pt x="258" y="490"/>
                  </a:lnTo>
                  <a:lnTo>
                    <a:pt x="258" y="198"/>
                  </a:lnTo>
                  <a:lnTo>
                    <a:pt x="258" y="198"/>
                  </a:lnTo>
                  <a:lnTo>
                    <a:pt x="258" y="176"/>
                  </a:lnTo>
                  <a:lnTo>
                    <a:pt x="256" y="164"/>
                  </a:lnTo>
                  <a:lnTo>
                    <a:pt x="254" y="152"/>
                  </a:lnTo>
                  <a:lnTo>
                    <a:pt x="248" y="144"/>
                  </a:lnTo>
                  <a:lnTo>
                    <a:pt x="242" y="136"/>
                  </a:lnTo>
                  <a:lnTo>
                    <a:pt x="232" y="130"/>
                  </a:lnTo>
                  <a:lnTo>
                    <a:pt x="220" y="128"/>
                  </a:lnTo>
                  <a:lnTo>
                    <a:pt x="220" y="128"/>
                  </a:lnTo>
                  <a:lnTo>
                    <a:pt x="206" y="130"/>
                  </a:lnTo>
                  <a:lnTo>
                    <a:pt x="192" y="136"/>
                  </a:lnTo>
                  <a:lnTo>
                    <a:pt x="184" y="144"/>
                  </a:lnTo>
                  <a:lnTo>
                    <a:pt x="178" y="156"/>
                  </a:lnTo>
                  <a:lnTo>
                    <a:pt x="174" y="168"/>
                  </a:lnTo>
                  <a:lnTo>
                    <a:pt x="170" y="182"/>
                  </a:lnTo>
                  <a:lnTo>
                    <a:pt x="170" y="212"/>
                  </a:lnTo>
                  <a:lnTo>
                    <a:pt x="170" y="490"/>
                  </a:lnTo>
                  <a:lnTo>
                    <a:pt x="0" y="49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063"/>
            <p:cNvSpPr>
              <a:spLocks/>
            </p:cNvSpPr>
            <p:nvPr userDrawn="1"/>
          </p:nvSpPr>
          <p:spPr bwMode="black">
            <a:xfrm>
              <a:off x="2019" y="564"/>
              <a:ext cx="88" cy="180"/>
            </a:xfrm>
            <a:custGeom>
              <a:avLst/>
              <a:gdLst/>
              <a:ahLst/>
              <a:cxnLst>
                <a:cxn ang="0">
                  <a:pos x="232" y="160"/>
                </a:cxn>
                <a:cxn ang="0">
                  <a:pos x="320" y="160"/>
                </a:cxn>
                <a:cxn ang="0">
                  <a:pos x="320" y="282"/>
                </a:cxn>
                <a:cxn ang="0">
                  <a:pos x="234" y="282"/>
                </a:cxn>
                <a:cxn ang="0">
                  <a:pos x="234" y="448"/>
                </a:cxn>
                <a:cxn ang="0">
                  <a:pos x="234" y="448"/>
                </a:cxn>
                <a:cxn ang="0">
                  <a:pos x="234" y="472"/>
                </a:cxn>
                <a:cxn ang="0">
                  <a:pos x="234" y="482"/>
                </a:cxn>
                <a:cxn ang="0">
                  <a:pos x="238" y="492"/>
                </a:cxn>
                <a:cxn ang="0">
                  <a:pos x="242" y="500"/>
                </a:cxn>
                <a:cxn ang="0">
                  <a:pos x="248" y="504"/>
                </a:cxn>
                <a:cxn ang="0">
                  <a:pos x="258" y="508"/>
                </a:cxn>
                <a:cxn ang="0">
                  <a:pos x="270" y="510"/>
                </a:cxn>
                <a:cxn ang="0">
                  <a:pos x="270" y="510"/>
                </a:cxn>
                <a:cxn ang="0">
                  <a:pos x="282" y="510"/>
                </a:cxn>
                <a:cxn ang="0">
                  <a:pos x="296" y="508"/>
                </a:cxn>
                <a:cxn ang="0">
                  <a:pos x="320" y="502"/>
                </a:cxn>
                <a:cxn ang="0">
                  <a:pos x="320" y="636"/>
                </a:cxn>
                <a:cxn ang="0">
                  <a:pos x="320" y="636"/>
                </a:cxn>
                <a:cxn ang="0">
                  <a:pos x="288" y="644"/>
                </a:cxn>
                <a:cxn ang="0">
                  <a:pos x="254" y="648"/>
                </a:cxn>
                <a:cxn ang="0">
                  <a:pos x="224" y="652"/>
                </a:cxn>
                <a:cxn ang="0">
                  <a:pos x="202" y="652"/>
                </a:cxn>
                <a:cxn ang="0">
                  <a:pos x="202" y="652"/>
                </a:cxn>
                <a:cxn ang="0">
                  <a:pos x="188" y="652"/>
                </a:cxn>
                <a:cxn ang="0">
                  <a:pos x="174" y="650"/>
                </a:cxn>
                <a:cxn ang="0">
                  <a:pos x="160" y="646"/>
                </a:cxn>
                <a:cxn ang="0">
                  <a:pos x="146" y="640"/>
                </a:cxn>
                <a:cxn ang="0">
                  <a:pos x="132" y="632"/>
                </a:cxn>
                <a:cxn ang="0">
                  <a:pos x="120" y="624"/>
                </a:cxn>
                <a:cxn ang="0">
                  <a:pos x="108" y="614"/>
                </a:cxn>
                <a:cxn ang="0">
                  <a:pos x="96" y="602"/>
                </a:cxn>
                <a:cxn ang="0">
                  <a:pos x="96" y="602"/>
                </a:cxn>
                <a:cxn ang="0">
                  <a:pos x="86" y="586"/>
                </a:cxn>
                <a:cxn ang="0">
                  <a:pos x="78" y="570"/>
                </a:cxn>
                <a:cxn ang="0">
                  <a:pos x="72" y="554"/>
                </a:cxn>
                <a:cxn ang="0">
                  <a:pos x="68" y="538"/>
                </a:cxn>
                <a:cxn ang="0">
                  <a:pos x="66" y="520"/>
                </a:cxn>
                <a:cxn ang="0">
                  <a:pos x="64" y="502"/>
                </a:cxn>
                <a:cxn ang="0">
                  <a:pos x="64" y="464"/>
                </a:cxn>
                <a:cxn ang="0">
                  <a:pos x="64" y="282"/>
                </a:cxn>
                <a:cxn ang="0">
                  <a:pos x="0" y="282"/>
                </a:cxn>
                <a:cxn ang="0">
                  <a:pos x="0" y="160"/>
                </a:cxn>
                <a:cxn ang="0">
                  <a:pos x="72" y="160"/>
                </a:cxn>
                <a:cxn ang="0">
                  <a:pos x="74" y="62"/>
                </a:cxn>
                <a:cxn ang="0">
                  <a:pos x="232" y="0"/>
                </a:cxn>
                <a:cxn ang="0">
                  <a:pos x="232" y="160"/>
                </a:cxn>
              </a:cxnLst>
              <a:rect l="0" t="0" r="r" b="b"/>
              <a:pathLst>
                <a:path w="320" h="652">
                  <a:moveTo>
                    <a:pt x="232" y="160"/>
                  </a:moveTo>
                  <a:lnTo>
                    <a:pt x="320" y="160"/>
                  </a:lnTo>
                  <a:lnTo>
                    <a:pt x="320" y="282"/>
                  </a:lnTo>
                  <a:lnTo>
                    <a:pt x="234" y="282"/>
                  </a:lnTo>
                  <a:lnTo>
                    <a:pt x="234" y="448"/>
                  </a:lnTo>
                  <a:lnTo>
                    <a:pt x="234" y="448"/>
                  </a:lnTo>
                  <a:lnTo>
                    <a:pt x="234" y="472"/>
                  </a:lnTo>
                  <a:lnTo>
                    <a:pt x="234" y="482"/>
                  </a:lnTo>
                  <a:lnTo>
                    <a:pt x="238" y="492"/>
                  </a:lnTo>
                  <a:lnTo>
                    <a:pt x="242" y="500"/>
                  </a:lnTo>
                  <a:lnTo>
                    <a:pt x="248" y="504"/>
                  </a:lnTo>
                  <a:lnTo>
                    <a:pt x="258" y="508"/>
                  </a:lnTo>
                  <a:lnTo>
                    <a:pt x="270" y="510"/>
                  </a:lnTo>
                  <a:lnTo>
                    <a:pt x="270" y="510"/>
                  </a:lnTo>
                  <a:lnTo>
                    <a:pt x="282" y="510"/>
                  </a:lnTo>
                  <a:lnTo>
                    <a:pt x="296" y="508"/>
                  </a:lnTo>
                  <a:lnTo>
                    <a:pt x="320" y="502"/>
                  </a:lnTo>
                  <a:lnTo>
                    <a:pt x="320" y="636"/>
                  </a:lnTo>
                  <a:lnTo>
                    <a:pt x="320" y="636"/>
                  </a:lnTo>
                  <a:lnTo>
                    <a:pt x="288" y="644"/>
                  </a:lnTo>
                  <a:lnTo>
                    <a:pt x="254" y="648"/>
                  </a:lnTo>
                  <a:lnTo>
                    <a:pt x="224" y="652"/>
                  </a:lnTo>
                  <a:lnTo>
                    <a:pt x="202" y="652"/>
                  </a:lnTo>
                  <a:lnTo>
                    <a:pt x="202" y="652"/>
                  </a:lnTo>
                  <a:lnTo>
                    <a:pt x="188" y="652"/>
                  </a:lnTo>
                  <a:lnTo>
                    <a:pt x="174" y="650"/>
                  </a:lnTo>
                  <a:lnTo>
                    <a:pt x="160" y="646"/>
                  </a:lnTo>
                  <a:lnTo>
                    <a:pt x="146" y="640"/>
                  </a:lnTo>
                  <a:lnTo>
                    <a:pt x="132" y="632"/>
                  </a:lnTo>
                  <a:lnTo>
                    <a:pt x="120" y="624"/>
                  </a:lnTo>
                  <a:lnTo>
                    <a:pt x="108" y="614"/>
                  </a:lnTo>
                  <a:lnTo>
                    <a:pt x="96" y="602"/>
                  </a:lnTo>
                  <a:lnTo>
                    <a:pt x="96" y="602"/>
                  </a:lnTo>
                  <a:lnTo>
                    <a:pt x="86" y="586"/>
                  </a:lnTo>
                  <a:lnTo>
                    <a:pt x="78" y="570"/>
                  </a:lnTo>
                  <a:lnTo>
                    <a:pt x="72" y="554"/>
                  </a:lnTo>
                  <a:lnTo>
                    <a:pt x="68" y="538"/>
                  </a:lnTo>
                  <a:lnTo>
                    <a:pt x="66" y="520"/>
                  </a:lnTo>
                  <a:lnTo>
                    <a:pt x="64" y="502"/>
                  </a:lnTo>
                  <a:lnTo>
                    <a:pt x="64" y="464"/>
                  </a:lnTo>
                  <a:lnTo>
                    <a:pt x="64" y="282"/>
                  </a:lnTo>
                  <a:lnTo>
                    <a:pt x="0" y="282"/>
                  </a:lnTo>
                  <a:lnTo>
                    <a:pt x="0" y="160"/>
                  </a:lnTo>
                  <a:lnTo>
                    <a:pt x="72" y="160"/>
                  </a:lnTo>
                  <a:lnTo>
                    <a:pt x="74" y="62"/>
                  </a:lnTo>
                  <a:lnTo>
                    <a:pt x="232" y="0"/>
                  </a:lnTo>
                  <a:lnTo>
                    <a:pt x="232" y="160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1064"/>
            <p:cNvSpPr>
              <a:spLocks/>
            </p:cNvSpPr>
            <p:nvPr userDrawn="1"/>
          </p:nvSpPr>
          <p:spPr bwMode="black">
            <a:xfrm>
              <a:off x="1536" y="202"/>
              <a:ext cx="268" cy="267"/>
            </a:xfrm>
            <a:custGeom>
              <a:avLst/>
              <a:gdLst/>
              <a:ahLst/>
              <a:cxnLst>
                <a:cxn ang="0">
                  <a:pos x="238" y="728"/>
                </a:cxn>
                <a:cxn ang="0">
                  <a:pos x="238" y="0"/>
                </a:cxn>
                <a:cxn ang="0">
                  <a:pos x="0" y="0"/>
                </a:cxn>
                <a:cxn ang="0">
                  <a:pos x="0" y="964"/>
                </a:cxn>
                <a:cxn ang="0">
                  <a:pos x="970" y="964"/>
                </a:cxn>
                <a:cxn ang="0">
                  <a:pos x="970" y="728"/>
                </a:cxn>
                <a:cxn ang="0">
                  <a:pos x="238" y="728"/>
                </a:cxn>
                <a:cxn ang="0">
                  <a:pos x="238" y="728"/>
                </a:cxn>
              </a:cxnLst>
              <a:rect l="0" t="0" r="r" b="b"/>
              <a:pathLst>
                <a:path w="970" h="964">
                  <a:moveTo>
                    <a:pt x="238" y="728"/>
                  </a:moveTo>
                  <a:lnTo>
                    <a:pt x="238" y="0"/>
                  </a:lnTo>
                  <a:lnTo>
                    <a:pt x="0" y="0"/>
                  </a:lnTo>
                  <a:lnTo>
                    <a:pt x="0" y="964"/>
                  </a:lnTo>
                  <a:lnTo>
                    <a:pt x="970" y="964"/>
                  </a:lnTo>
                  <a:lnTo>
                    <a:pt x="970" y="728"/>
                  </a:lnTo>
                  <a:lnTo>
                    <a:pt x="238" y="728"/>
                  </a:lnTo>
                  <a:lnTo>
                    <a:pt x="238" y="728"/>
                  </a:lnTo>
                  <a:close/>
                </a:path>
              </a:pathLst>
            </a:custGeom>
            <a:solidFill>
              <a:srgbClr val="6DB4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065"/>
            <p:cNvSpPr>
              <a:spLocks/>
            </p:cNvSpPr>
            <p:nvPr userDrawn="1"/>
          </p:nvSpPr>
          <p:spPr bwMode="black">
            <a:xfrm>
              <a:off x="1609" y="357"/>
              <a:ext cx="39" cy="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22" y="24"/>
                </a:cxn>
                <a:cxn ang="0">
                  <a:pos x="44" y="32"/>
                </a:cxn>
                <a:cxn ang="0">
                  <a:pos x="64" y="44"/>
                </a:cxn>
                <a:cxn ang="0">
                  <a:pos x="80" y="60"/>
                </a:cxn>
                <a:cxn ang="0">
                  <a:pos x="96" y="76"/>
                </a:cxn>
                <a:cxn ang="0">
                  <a:pos x="108" y="96"/>
                </a:cxn>
                <a:cxn ang="0">
                  <a:pos x="118" y="116"/>
                </a:cxn>
                <a:cxn ang="0">
                  <a:pos x="124" y="140"/>
                </a:cxn>
                <a:cxn ang="0">
                  <a:pos x="142" y="140"/>
                </a:cxn>
                <a:cxn ang="0">
                  <a:pos x="142" y="140"/>
                </a:cxn>
                <a:cxn ang="0">
                  <a:pos x="134" y="114"/>
                </a:cxn>
                <a:cxn ang="0">
                  <a:pos x="124" y="88"/>
                </a:cxn>
                <a:cxn ang="0">
                  <a:pos x="110" y="66"/>
                </a:cxn>
                <a:cxn ang="0">
                  <a:pos x="94" y="46"/>
                </a:cxn>
                <a:cxn ang="0">
                  <a:pos x="74" y="30"/>
                </a:cxn>
                <a:cxn ang="0">
                  <a:pos x="50" y="16"/>
                </a:cxn>
                <a:cxn ang="0">
                  <a:pos x="26" y="6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42" h="140">
                  <a:moveTo>
                    <a:pt x="0" y="0"/>
                  </a:moveTo>
                  <a:lnTo>
                    <a:pt x="0" y="18"/>
                  </a:lnTo>
                  <a:lnTo>
                    <a:pt x="0" y="18"/>
                  </a:lnTo>
                  <a:lnTo>
                    <a:pt x="22" y="24"/>
                  </a:lnTo>
                  <a:lnTo>
                    <a:pt x="44" y="32"/>
                  </a:lnTo>
                  <a:lnTo>
                    <a:pt x="64" y="44"/>
                  </a:lnTo>
                  <a:lnTo>
                    <a:pt x="80" y="60"/>
                  </a:lnTo>
                  <a:lnTo>
                    <a:pt x="96" y="76"/>
                  </a:lnTo>
                  <a:lnTo>
                    <a:pt x="108" y="96"/>
                  </a:lnTo>
                  <a:lnTo>
                    <a:pt x="118" y="116"/>
                  </a:lnTo>
                  <a:lnTo>
                    <a:pt x="124" y="140"/>
                  </a:lnTo>
                  <a:lnTo>
                    <a:pt x="142" y="140"/>
                  </a:lnTo>
                  <a:lnTo>
                    <a:pt x="142" y="140"/>
                  </a:lnTo>
                  <a:lnTo>
                    <a:pt x="134" y="114"/>
                  </a:lnTo>
                  <a:lnTo>
                    <a:pt x="124" y="88"/>
                  </a:lnTo>
                  <a:lnTo>
                    <a:pt x="110" y="66"/>
                  </a:lnTo>
                  <a:lnTo>
                    <a:pt x="94" y="46"/>
                  </a:lnTo>
                  <a:lnTo>
                    <a:pt x="74" y="30"/>
                  </a:lnTo>
                  <a:lnTo>
                    <a:pt x="50" y="16"/>
                  </a:lnTo>
                  <a:lnTo>
                    <a:pt x="26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DE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066"/>
            <p:cNvSpPr>
              <a:spLocks/>
            </p:cNvSpPr>
            <p:nvPr userDrawn="1"/>
          </p:nvSpPr>
          <p:spPr bwMode="black">
            <a:xfrm>
              <a:off x="1609" y="308"/>
              <a:ext cx="88" cy="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2"/>
                </a:cxn>
                <a:cxn ang="0">
                  <a:pos x="0" y="52"/>
                </a:cxn>
                <a:cxn ang="0">
                  <a:pos x="26" y="56"/>
                </a:cxn>
                <a:cxn ang="0">
                  <a:pos x="52" y="60"/>
                </a:cxn>
                <a:cxn ang="0">
                  <a:pos x="76" y="68"/>
                </a:cxn>
                <a:cxn ang="0">
                  <a:pos x="100" y="78"/>
                </a:cxn>
                <a:cxn ang="0">
                  <a:pos x="122" y="90"/>
                </a:cxn>
                <a:cxn ang="0">
                  <a:pos x="142" y="104"/>
                </a:cxn>
                <a:cxn ang="0">
                  <a:pos x="162" y="118"/>
                </a:cxn>
                <a:cxn ang="0">
                  <a:pos x="182" y="136"/>
                </a:cxn>
                <a:cxn ang="0">
                  <a:pos x="198" y="154"/>
                </a:cxn>
                <a:cxn ang="0">
                  <a:pos x="214" y="174"/>
                </a:cxn>
                <a:cxn ang="0">
                  <a:pos x="228" y="194"/>
                </a:cxn>
                <a:cxn ang="0">
                  <a:pos x="238" y="216"/>
                </a:cxn>
                <a:cxn ang="0">
                  <a:pos x="248" y="240"/>
                </a:cxn>
                <a:cxn ang="0">
                  <a:pos x="256" y="264"/>
                </a:cxn>
                <a:cxn ang="0">
                  <a:pos x="262" y="290"/>
                </a:cxn>
                <a:cxn ang="0">
                  <a:pos x="266" y="316"/>
                </a:cxn>
                <a:cxn ang="0">
                  <a:pos x="320" y="316"/>
                </a:cxn>
                <a:cxn ang="0">
                  <a:pos x="320" y="316"/>
                </a:cxn>
                <a:cxn ang="0">
                  <a:pos x="316" y="284"/>
                </a:cxn>
                <a:cxn ang="0">
                  <a:pos x="308" y="254"/>
                </a:cxn>
                <a:cxn ang="0">
                  <a:pos x="300" y="224"/>
                </a:cxn>
                <a:cxn ang="0">
                  <a:pos x="288" y="196"/>
                </a:cxn>
                <a:cxn ang="0">
                  <a:pos x="274" y="168"/>
                </a:cxn>
                <a:cxn ang="0">
                  <a:pos x="258" y="144"/>
                </a:cxn>
                <a:cxn ang="0">
                  <a:pos x="240" y="120"/>
                </a:cxn>
                <a:cxn ang="0">
                  <a:pos x="218" y="98"/>
                </a:cxn>
                <a:cxn ang="0">
                  <a:pos x="196" y="78"/>
                </a:cxn>
                <a:cxn ang="0">
                  <a:pos x="172" y="60"/>
                </a:cxn>
                <a:cxn ang="0">
                  <a:pos x="146" y="44"/>
                </a:cxn>
                <a:cxn ang="0">
                  <a:pos x="120" y="30"/>
                </a:cxn>
                <a:cxn ang="0">
                  <a:pos x="92" y="18"/>
                </a:cxn>
                <a:cxn ang="0">
                  <a:pos x="62" y="8"/>
                </a:cxn>
                <a:cxn ang="0">
                  <a:pos x="32" y="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20" h="316">
                  <a:moveTo>
                    <a:pt x="0" y="0"/>
                  </a:moveTo>
                  <a:lnTo>
                    <a:pt x="0" y="52"/>
                  </a:lnTo>
                  <a:lnTo>
                    <a:pt x="0" y="52"/>
                  </a:lnTo>
                  <a:lnTo>
                    <a:pt x="26" y="56"/>
                  </a:lnTo>
                  <a:lnTo>
                    <a:pt x="52" y="60"/>
                  </a:lnTo>
                  <a:lnTo>
                    <a:pt x="76" y="68"/>
                  </a:lnTo>
                  <a:lnTo>
                    <a:pt x="100" y="78"/>
                  </a:lnTo>
                  <a:lnTo>
                    <a:pt x="122" y="90"/>
                  </a:lnTo>
                  <a:lnTo>
                    <a:pt x="142" y="104"/>
                  </a:lnTo>
                  <a:lnTo>
                    <a:pt x="162" y="118"/>
                  </a:lnTo>
                  <a:lnTo>
                    <a:pt x="182" y="136"/>
                  </a:lnTo>
                  <a:lnTo>
                    <a:pt x="198" y="154"/>
                  </a:lnTo>
                  <a:lnTo>
                    <a:pt x="214" y="174"/>
                  </a:lnTo>
                  <a:lnTo>
                    <a:pt x="228" y="194"/>
                  </a:lnTo>
                  <a:lnTo>
                    <a:pt x="238" y="216"/>
                  </a:lnTo>
                  <a:lnTo>
                    <a:pt x="248" y="240"/>
                  </a:lnTo>
                  <a:lnTo>
                    <a:pt x="256" y="264"/>
                  </a:lnTo>
                  <a:lnTo>
                    <a:pt x="262" y="290"/>
                  </a:lnTo>
                  <a:lnTo>
                    <a:pt x="266" y="316"/>
                  </a:lnTo>
                  <a:lnTo>
                    <a:pt x="320" y="316"/>
                  </a:lnTo>
                  <a:lnTo>
                    <a:pt x="320" y="316"/>
                  </a:lnTo>
                  <a:lnTo>
                    <a:pt x="316" y="284"/>
                  </a:lnTo>
                  <a:lnTo>
                    <a:pt x="308" y="254"/>
                  </a:lnTo>
                  <a:lnTo>
                    <a:pt x="300" y="224"/>
                  </a:lnTo>
                  <a:lnTo>
                    <a:pt x="288" y="196"/>
                  </a:lnTo>
                  <a:lnTo>
                    <a:pt x="274" y="168"/>
                  </a:lnTo>
                  <a:lnTo>
                    <a:pt x="258" y="144"/>
                  </a:lnTo>
                  <a:lnTo>
                    <a:pt x="240" y="120"/>
                  </a:lnTo>
                  <a:lnTo>
                    <a:pt x="218" y="98"/>
                  </a:lnTo>
                  <a:lnTo>
                    <a:pt x="196" y="78"/>
                  </a:lnTo>
                  <a:lnTo>
                    <a:pt x="172" y="60"/>
                  </a:lnTo>
                  <a:lnTo>
                    <a:pt x="146" y="44"/>
                  </a:lnTo>
                  <a:lnTo>
                    <a:pt x="120" y="30"/>
                  </a:lnTo>
                  <a:lnTo>
                    <a:pt x="92" y="18"/>
                  </a:lnTo>
                  <a:lnTo>
                    <a:pt x="62" y="8"/>
                  </a:lnTo>
                  <a:lnTo>
                    <a:pt x="3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DE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067"/>
            <p:cNvSpPr>
              <a:spLocks/>
            </p:cNvSpPr>
            <p:nvPr userDrawn="1"/>
          </p:nvSpPr>
          <p:spPr bwMode="black">
            <a:xfrm>
              <a:off x="1609" y="259"/>
              <a:ext cx="137" cy="1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8"/>
                </a:cxn>
                <a:cxn ang="0">
                  <a:pos x="0" y="88"/>
                </a:cxn>
                <a:cxn ang="0">
                  <a:pos x="40" y="92"/>
                </a:cxn>
                <a:cxn ang="0">
                  <a:pos x="80" y="100"/>
                </a:cxn>
                <a:cxn ang="0">
                  <a:pos x="118" y="112"/>
                </a:cxn>
                <a:cxn ang="0">
                  <a:pos x="154" y="126"/>
                </a:cxn>
                <a:cxn ang="0">
                  <a:pos x="188" y="144"/>
                </a:cxn>
                <a:cxn ang="0">
                  <a:pos x="222" y="164"/>
                </a:cxn>
                <a:cxn ang="0">
                  <a:pos x="252" y="188"/>
                </a:cxn>
                <a:cxn ang="0">
                  <a:pos x="282" y="214"/>
                </a:cxn>
                <a:cxn ang="0">
                  <a:pos x="308" y="242"/>
                </a:cxn>
                <a:cxn ang="0">
                  <a:pos x="330" y="272"/>
                </a:cxn>
                <a:cxn ang="0">
                  <a:pos x="352" y="304"/>
                </a:cxn>
                <a:cxn ang="0">
                  <a:pos x="370" y="340"/>
                </a:cxn>
                <a:cxn ang="0">
                  <a:pos x="384" y="376"/>
                </a:cxn>
                <a:cxn ang="0">
                  <a:pos x="396" y="414"/>
                </a:cxn>
                <a:cxn ang="0">
                  <a:pos x="404" y="452"/>
                </a:cxn>
                <a:cxn ang="0">
                  <a:pos x="408" y="494"/>
                </a:cxn>
                <a:cxn ang="0">
                  <a:pos x="496" y="494"/>
                </a:cxn>
                <a:cxn ang="0">
                  <a:pos x="496" y="494"/>
                </a:cxn>
                <a:cxn ang="0">
                  <a:pos x="492" y="444"/>
                </a:cxn>
                <a:cxn ang="0">
                  <a:pos x="482" y="396"/>
                </a:cxn>
                <a:cxn ang="0">
                  <a:pos x="468" y="350"/>
                </a:cxn>
                <a:cxn ang="0">
                  <a:pos x="452" y="304"/>
                </a:cxn>
                <a:cxn ang="0">
                  <a:pos x="430" y="262"/>
                </a:cxn>
                <a:cxn ang="0">
                  <a:pos x="404" y="222"/>
                </a:cxn>
                <a:cxn ang="0">
                  <a:pos x="376" y="186"/>
                </a:cxn>
                <a:cxn ang="0">
                  <a:pos x="344" y="150"/>
                </a:cxn>
                <a:cxn ang="0">
                  <a:pos x="308" y="118"/>
                </a:cxn>
                <a:cxn ang="0">
                  <a:pos x="272" y="90"/>
                </a:cxn>
                <a:cxn ang="0">
                  <a:pos x="232" y="66"/>
                </a:cxn>
                <a:cxn ang="0">
                  <a:pos x="188" y="44"/>
                </a:cxn>
                <a:cxn ang="0">
                  <a:pos x="144" y="26"/>
                </a:cxn>
                <a:cxn ang="0">
                  <a:pos x="98" y="14"/>
                </a:cxn>
                <a:cxn ang="0">
                  <a:pos x="50" y="4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96" h="494">
                  <a:moveTo>
                    <a:pt x="0" y="0"/>
                  </a:moveTo>
                  <a:lnTo>
                    <a:pt x="0" y="88"/>
                  </a:lnTo>
                  <a:lnTo>
                    <a:pt x="0" y="88"/>
                  </a:lnTo>
                  <a:lnTo>
                    <a:pt x="40" y="92"/>
                  </a:lnTo>
                  <a:lnTo>
                    <a:pt x="80" y="100"/>
                  </a:lnTo>
                  <a:lnTo>
                    <a:pt x="118" y="112"/>
                  </a:lnTo>
                  <a:lnTo>
                    <a:pt x="154" y="126"/>
                  </a:lnTo>
                  <a:lnTo>
                    <a:pt x="188" y="144"/>
                  </a:lnTo>
                  <a:lnTo>
                    <a:pt x="222" y="164"/>
                  </a:lnTo>
                  <a:lnTo>
                    <a:pt x="252" y="188"/>
                  </a:lnTo>
                  <a:lnTo>
                    <a:pt x="282" y="214"/>
                  </a:lnTo>
                  <a:lnTo>
                    <a:pt x="308" y="242"/>
                  </a:lnTo>
                  <a:lnTo>
                    <a:pt x="330" y="272"/>
                  </a:lnTo>
                  <a:lnTo>
                    <a:pt x="352" y="304"/>
                  </a:lnTo>
                  <a:lnTo>
                    <a:pt x="370" y="340"/>
                  </a:lnTo>
                  <a:lnTo>
                    <a:pt x="384" y="376"/>
                  </a:lnTo>
                  <a:lnTo>
                    <a:pt x="396" y="414"/>
                  </a:lnTo>
                  <a:lnTo>
                    <a:pt x="404" y="452"/>
                  </a:lnTo>
                  <a:lnTo>
                    <a:pt x="408" y="494"/>
                  </a:lnTo>
                  <a:lnTo>
                    <a:pt x="496" y="494"/>
                  </a:lnTo>
                  <a:lnTo>
                    <a:pt x="496" y="494"/>
                  </a:lnTo>
                  <a:lnTo>
                    <a:pt x="492" y="444"/>
                  </a:lnTo>
                  <a:lnTo>
                    <a:pt x="482" y="396"/>
                  </a:lnTo>
                  <a:lnTo>
                    <a:pt x="468" y="350"/>
                  </a:lnTo>
                  <a:lnTo>
                    <a:pt x="452" y="304"/>
                  </a:lnTo>
                  <a:lnTo>
                    <a:pt x="430" y="262"/>
                  </a:lnTo>
                  <a:lnTo>
                    <a:pt x="404" y="222"/>
                  </a:lnTo>
                  <a:lnTo>
                    <a:pt x="376" y="186"/>
                  </a:lnTo>
                  <a:lnTo>
                    <a:pt x="344" y="150"/>
                  </a:lnTo>
                  <a:lnTo>
                    <a:pt x="308" y="118"/>
                  </a:lnTo>
                  <a:lnTo>
                    <a:pt x="272" y="90"/>
                  </a:lnTo>
                  <a:lnTo>
                    <a:pt x="232" y="66"/>
                  </a:lnTo>
                  <a:lnTo>
                    <a:pt x="188" y="44"/>
                  </a:lnTo>
                  <a:lnTo>
                    <a:pt x="144" y="26"/>
                  </a:lnTo>
                  <a:lnTo>
                    <a:pt x="98" y="14"/>
                  </a:lnTo>
                  <a:lnTo>
                    <a:pt x="50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DE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068"/>
            <p:cNvSpPr>
              <a:spLocks/>
            </p:cNvSpPr>
            <p:nvPr userDrawn="1"/>
          </p:nvSpPr>
          <p:spPr bwMode="black">
            <a:xfrm>
              <a:off x="1609" y="208"/>
              <a:ext cx="189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2"/>
                </a:cxn>
                <a:cxn ang="0">
                  <a:pos x="0" y="142"/>
                </a:cxn>
                <a:cxn ang="0">
                  <a:pos x="26" y="144"/>
                </a:cxn>
                <a:cxn ang="0">
                  <a:pos x="54" y="146"/>
                </a:cxn>
                <a:cxn ang="0">
                  <a:pos x="80" y="150"/>
                </a:cxn>
                <a:cxn ang="0">
                  <a:pos x="106" y="156"/>
                </a:cxn>
                <a:cxn ang="0">
                  <a:pos x="132" y="162"/>
                </a:cxn>
                <a:cxn ang="0">
                  <a:pos x="158" y="170"/>
                </a:cxn>
                <a:cxn ang="0">
                  <a:pos x="182" y="180"/>
                </a:cxn>
                <a:cxn ang="0">
                  <a:pos x="206" y="190"/>
                </a:cxn>
                <a:cxn ang="0">
                  <a:pos x="252" y="212"/>
                </a:cxn>
                <a:cxn ang="0">
                  <a:pos x="296" y="240"/>
                </a:cxn>
                <a:cxn ang="0">
                  <a:pos x="338" y="270"/>
                </a:cxn>
                <a:cxn ang="0">
                  <a:pos x="376" y="306"/>
                </a:cxn>
                <a:cxn ang="0">
                  <a:pos x="410" y="344"/>
                </a:cxn>
                <a:cxn ang="0">
                  <a:pos x="440" y="384"/>
                </a:cxn>
                <a:cxn ang="0">
                  <a:pos x="468" y="428"/>
                </a:cxn>
                <a:cxn ang="0">
                  <a:pos x="492" y="474"/>
                </a:cxn>
                <a:cxn ang="0">
                  <a:pos x="502" y="498"/>
                </a:cxn>
                <a:cxn ang="0">
                  <a:pos x="512" y="522"/>
                </a:cxn>
                <a:cxn ang="0">
                  <a:pos x="520" y="548"/>
                </a:cxn>
                <a:cxn ang="0">
                  <a:pos x="526" y="572"/>
                </a:cxn>
                <a:cxn ang="0">
                  <a:pos x="532" y="598"/>
                </a:cxn>
                <a:cxn ang="0">
                  <a:pos x="536" y="626"/>
                </a:cxn>
                <a:cxn ang="0">
                  <a:pos x="540" y="652"/>
                </a:cxn>
                <a:cxn ang="0">
                  <a:pos x="542" y="680"/>
                </a:cxn>
                <a:cxn ang="0">
                  <a:pos x="682" y="680"/>
                </a:cxn>
                <a:cxn ang="0">
                  <a:pos x="682" y="680"/>
                </a:cxn>
                <a:cxn ang="0">
                  <a:pos x="680" y="644"/>
                </a:cxn>
                <a:cxn ang="0">
                  <a:pos x="676" y="610"/>
                </a:cxn>
                <a:cxn ang="0">
                  <a:pos x="672" y="578"/>
                </a:cxn>
                <a:cxn ang="0">
                  <a:pos x="664" y="544"/>
                </a:cxn>
                <a:cxn ang="0">
                  <a:pos x="656" y="512"/>
                </a:cxn>
                <a:cxn ang="0">
                  <a:pos x="646" y="480"/>
                </a:cxn>
                <a:cxn ang="0">
                  <a:pos x="636" y="450"/>
                </a:cxn>
                <a:cxn ang="0">
                  <a:pos x="622" y="418"/>
                </a:cxn>
                <a:cxn ang="0">
                  <a:pos x="608" y="388"/>
                </a:cxn>
                <a:cxn ang="0">
                  <a:pos x="592" y="360"/>
                </a:cxn>
                <a:cxn ang="0">
                  <a:pos x="576" y="332"/>
                </a:cxn>
                <a:cxn ang="0">
                  <a:pos x="558" y="304"/>
                </a:cxn>
                <a:cxn ang="0">
                  <a:pos x="540" y="278"/>
                </a:cxn>
                <a:cxn ang="0">
                  <a:pos x="518" y="254"/>
                </a:cxn>
                <a:cxn ang="0">
                  <a:pos x="498" y="228"/>
                </a:cxn>
                <a:cxn ang="0">
                  <a:pos x="476" y="206"/>
                </a:cxn>
                <a:cxn ang="0">
                  <a:pos x="452" y="182"/>
                </a:cxn>
                <a:cxn ang="0">
                  <a:pos x="428" y="162"/>
                </a:cxn>
                <a:cxn ang="0">
                  <a:pos x="402" y="142"/>
                </a:cxn>
                <a:cxn ang="0">
                  <a:pos x="376" y="122"/>
                </a:cxn>
                <a:cxn ang="0">
                  <a:pos x="348" y="104"/>
                </a:cxn>
                <a:cxn ang="0">
                  <a:pos x="320" y="88"/>
                </a:cxn>
                <a:cxn ang="0">
                  <a:pos x="290" y="72"/>
                </a:cxn>
                <a:cxn ang="0">
                  <a:pos x="260" y="58"/>
                </a:cxn>
                <a:cxn ang="0">
                  <a:pos x="230" y="46"/>
                </a:cxn>
                <a:cxn ang="0">
                  <a:pos x="200" y="36"/>
                </a:cxn>
                <a:cxn ang="0">
                  <a:pos x="168" y="26"/>
                </a:cxn>
                <a:cxn ang="0">
                  <a:pos x="134" y="18"/>
                </a:cxn>
                <a:cxn ang="0">
                  <a:pos x="102" y="10"/>
                </a:cxn>
                <a:cxn ang="0">
                  <a:pos x="68" y="6"/>
                </a:cxn>
                <a:cxn ang="0">
                  <a:pos x="34" y="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82" h="680">
                  <a:moveTo>
                    <a:pt x="0" y="0"/>
                  </a:moveTo>
                  <a:lnTo>
                    <a:pt x="0" y="142"/>
                  </a:lnTo>
                  <a:lnTo>
                    <a:pt x="0" y="142"/>
                  </a:lnTo>
                  <a:lnTo>
                    <a:pt x="26" y="144"/>
                  </a:lnTo>
                  <a:lnTo>
                    <a:pt x="54" y="146"/>
                  </a:lnTo>
                  <a:lnTo>
                    <a:pt x="80" y="150"/>
                  </a:lnTo>
                  <a:lnTo>
                    <a:pt x="106" y="156"/>
                  </a:lnTo>
                  <a:lnTo>
                    <a:pt x="132" y="162"/>
                  </a:lnTo>
                  <a:lnTo>
                    <a:pt x="158" y="170"/>
                  </a:lnTo>
                  <a:lnTo>
                    <a:pt x="182" y="180"/>
                  </a:lnTo>
                  <a:lnTo>
                    <a:pt x="206" y="190"/>
                  </a:lnTo>
                  <a:lnTo>
                    <a:pt x="252" y="212"/>
                  </a:lnTo>
                  <a:lnTo>
                    <a:pt x="296" y="240"/>
                  </a:lnTo>
                  <a:lnTo>
                    <a:pt x="338" y="270"/>
                  </a:lnTo>
                  <a:lnTo>
                    <a:pt x="376" y="306"/>
                  </a:lnTo>
                  <a:lnTo>
                    <a:pt x="410" y="344"/>
                  </a:lnTo>
                  <a:lnTo>
                    <a:pt x="440" y="384"/>
                  </a:lnTo>
                  <a:lnTo>
                    <a:pt x="468" y="428"/>
                  </a:lnTo>
                  <a:lnTo>
                    <a:pt x="492" y="474"/>
                  </a:lnTo>
                  <a:lnTo>
                    <a:pt x="502" y="498"/>
                  </a:lnTo>
                  <a:lnTo>
                    <a:pt x="512" y="522"/>
                  </a:lnTo>
                  <a:lnTo>
                    <a:pt x="520" y="548"/>
                  </a:lnTo>
                  <a:lnTo>
                    <a:pt x="526" y="572"/>
                  </a:lnTo>
                  <a:lnTo>
                    <a:pt x="532" y="598"/>
                  </a:lnTo>
                  <a:lnTo>
                    <a:pt x="536" y="626"/>
                  </a:lnTo>
                  <a:lnTo>
                    <a:pt x="540" y="652"/>
                  </a:lnTo>
                  <a:lnTo>
                    <a:pt x="542" y="680"/>
                  </a:lnTo>
                  <a:lnTo>
                    <a:pt x="682" y="680"/>
                  </a:lnTo>
                  <a:lnTo>
                    <a:pt x="682" y="680"/>
                  </a:lnTo>
                  <a:lnTo>
                    <a:pt x="680" y="644"/>
                  </a:lnTo>
                  <a:lnTo>
                    <a:pt x="676" y="610"/>
                  </a:lnTo>
                  <a:lnTo>
                    <a:pt x="672" y="578"/>
                  </a:lnTo>
                  <a:lnTo>
                    <a:pt x="664" y="544"/>
                  </a:lnTo>
                  <a:lnTo>
                    <a:pt x="656" y="512"/>
                  </a:lnTo>
                  <a:lnTo>
                    <a:pt x="646" y="480"/>
                  </a:lnTo>
                  <a:lnTo>
                    <a:pt x="636" y="450"/>
                  </a:lnTo>
                  <a:lnTo>
                    <a:pt x="622" y="418"/>
                  </a:lnTo>
                  <a:lnTo>
                    <a:pt x="608" y="388"/>
                  </a:lnTo>
                  <a:lnTo>
                    <a:pt x="592" y="360"/>
                  </a:lnTo>
                  <a:lnTo>
                    <a:pt x="576" y="332"/>
                  </a:lnTo>
                  <a:lnTo>
                    <a:pt x="558" y="304"/>
                  </a:lnTo>
                  <a:lnTo>
                    <a:pt x="540" y="278"/>
                  </a:lnTo>
                  <a:lnTo>
                    <a:pt x="518" y="254"/>
                  </a:lnTo>
                  <a:lnTo>
                    <a:pt x="498" y="228"/>
                  </a:lnTo>
                  <a:lnTo>
                    <a:pt x="476" y="206"/>
                  </a:lnTo>
                  <a:lnTo>
                    <a:pt x="452" y="182"/>
                  </a:lnTo>
                  <a:lnTo>
                    <a:pt x="428" y="162"/>
                  </a:lnTo>
                  <a:lnTo>
                    <a:pt x="402" y="142"/>
                  </a:lnTo>
                  <a:lnTo>
                    <a:pt x="376" y="122"/>
                  </a:lnTo>
                  <a:lnTo>
                    <a:pt x="348" y="104"/>
                  </a:lnTo>
                  <a:lnTo>
                    <a:pt x="320" y="88"/>
                  </a:lnTo>
                  <a:lnTo>
                    <a:pt x="290" y="72"/>
                  </a:lnTo>
                  <a:lnTo>
                    <a:pt x="260" y="58"/>
                  </a:lnTo>
                  <a:lnTo>
                    <a:pt x="230" y="46"/>
                  </a:lnTo>
                  <a:lnTo>
                    <a:pt x="200" y="36"/>
                  </a:lnTo>
                  <a:lnTo>
                    <a:pt x="168" y="26"/>
                  </a:lnTo>
                  <a:lnTo>
                    <a:pt x="134" y="18"/>
                  </a:lnTo>
                  <a:lnTo>
                    <a:pt x="102" y="10"/>
                  </a:lnTo>
                  <a:lnTo>
                    <a:pt x="68" y="6"/>
                  </a:lnTo>
                  <a:lnTo>
                    <a:pt x="34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DE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069"/>
            <p:cNvSpPr>
              <a:spLocks/>
            </p:cNvSpPr>
            <p:nvPr userDrawn="1"/>
          </p:nvSpPr>
          <p:spPr bwMode="black">
            <a:xfrm>
              <a:off x="1609" y="201"/>
              <a:ext cx="195" cy="19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36" y="8"/>
                </a:cxn>
                <a:cxn ang="0">
                  <a:pos x="70" y="12"/>
                </a:cxn>
                <a:cxn ang="0">
                  <a:pos x="104" y="18"/>
                </a:cxn>
                <a:cxn ang="0">
                  <a:pos x="138" y="24"/>
                </a:cxn>
                <a:cxn ang="0">
                  <a:pos x="172" y="32"/>
                </a:cxn>
                <a:cxn ang="0">
                  <a:pos x="204" y="42"/>
                </a:cxn>
                <a:cxn ang="0">
                  <a:pos x="236" y="54"/>
                </a:cxn>
                <a:cxn ang="0">
                  <a:pos x="268" y="68"/>
                </a:cxn>
                <a:cxn ang="0">
                  <a:pos x="298" y="82"/>
                </a:cxn>
                <a:cxn ang="0">
                  <a:pos x="328" y="96"/>
                </a:cxn>
                <a:cxn ang="0">
                  <a:pos x="356" y="114"/>
                </a:cxn>
                <a:cxn ang="0">
                  <a:pos x="384" y="132"/>
                </a:cxn>
                <a:cxn ang="0">
                  <a:pos x="412" y="152"/>
                </a:cxn>
                <a:cxn ang="0">
                  <a:pos x="438" y="172"/>
                </a:cxn>
                <a:cxn ang="0">
                  <a:pos x="464" y="194"/>
                </a:cxn>
                <a:cxn ang="0">
                  <a:pos x="488" y="216"/>
                </a:cxn>
                <a:cxn ang="0">
                  <a:pos x="510" y="240"/>
                </a:cxn>
                <a:cxn ang="0">
                  <a:pos x="532" y="266"/>
                </a:cxn>
                <a:cxn ang="0">
                  <a:pos x="554" y="292"/>
                </a:cxn>
                <a:cxn ang="0">
                  <a:pos x="574" y="320"/>
                </a:cxn>
                <a:cxn ang="0">
                  <a:pos x="592" y="346"/>
                </a:cxn>
                <a:cxn ang="0">
                  <a:pos x="608" y="376"/>
                </a:cxn>
                <a:cxn ang="0">
                  <a:pos x="624" y="406"/>
                </a:cxn>
                <a:cxn ang="0">
                  <a:pos x="638" y="436"/>
                </a:cxn>
                <a:cxn ang="0">
                  <a:pos x="652" y="468"/>
                </a:cxn>
                <a:cxn ang="0">
                  <a:pos x="664" y="498"/>
                </a:cxn>
                <a:cxn ang="0">
                  <a:pos x="674" y="532"/>
                </a:cxn>
                <a:cxn ang="0">
                  <a:pos x="682" y="564"/>
                </a:cxn>
                <a:cxn ang="0">
                  <a:pos x="690" y="598"/>
                </a:cxn>
                <a:cxn ang="0">
                  <a:pos x="694" y="634"/>
                </a:cxn>
                <a:cxn ang="0">
                  <a:pos x="698" y="668"/>
                </a:cxn>
                <a:cxn ang="0">
                  <a:pos x="700" y="704"/>
                </a:cxn>
                <a:cxn ang="0">
                  <a:pos x="706" y="704"/>
                </a:cxn>
                <a:cxn ang="0">
                  <a:pos x="706" y="0"/>
                </a:cxn>
                <a:cxn ang="0">
                  <a:pos x="0" y="0"/>
                </a:cxn>
                <a:cxn ang="0">
                  <a:pos x="0" y="6"/>
                </a:cxn>
              </a:cxnLst>
              <a:rect l="0" t="0" r="r" b="b"/>
              <a:pathLst>
                <a:path w="706" h="704">
                  <a:moveTo>
                    <a:pt x="0" y="6"/>
                  </a:moveTo>
                  <a:lnTo>
                    <a:pt x="0" y="6"/>
                  </a:lnTo>
                  <a:lnTo>
                    <a:pt x="36" y="8"/>
                  </a:lnTo>
                  <a:lnTo>
                    <a:pt x="70" y="12"/>
                  </a:lnTo>
                  <a:lnTo>
                    <a:pt x="104" y="18"/>
                  </a:lnTo>
                  <a:lnTo>
                    <a:pt x="138" y="24"/>
                  </a:lnTo>
                  <a:lnTo>
                    <a:pt x="172" y="32"/>
                  </a:lnTo>
                  <a:lnTo>
                    <a:pt x="204" y="42"/>
                  </a:lnTo>
                  <a:lnTo>
                    <a:pt x="236" y="54"/>
                  </a:lnTo>
                  <a:lnTo>
                    <a:pt x="268" y="68"/>
                  </a:lnTo>
                  <a:lnTo>
                    <a:pt x="298" y="82"/>
                  </a:lnTo>
                  <a:lnTo>
                    <a:pt x="328" y="96"/>
                  </a:lnTo>
                  <a:lnTo>
                    <a:pt x="356" y="114"/>
                  </a:lnTo>
                  <a:lnTo>
                    <a:pt x="384" y="132"/>
                  </a:lnTo>
                  <a:lnTo>
                    <a:pt x="412" y="152"/>
                  </a:lnTo>
                  <a:lnTo>
                    <a:pt x="438" y="172"/>
                  </a:lnTo>
                  <a:lnTo>
                    <a:pt x="464" y="194"/>
                  </a:lnTo>
                  <a:lnTo>
                    <a:pt x="488" y="216"/>
                  </a:lnTo>
                  <a:lnTo>
                    <a:pt x="510" y="240"/>
                  </a:lnTo>
                  <a:lnTo>
                    <a:pt x="532" y="266"/>
                  </a:lnTo>
                  <a:lnTo>
                    <a:pt x="554" y="292"/>
                  </a:lnTo>
                  <a:lnTo>
                    <a:pt x="574" y="320"/>
                  </a:lnTo>
                  <a:lnTo>
                    <a:pt x="592" y="346"/>
                  </a:lnTo>
                  <a:lnTo>
                    <a:pt x="608" y="376"/>
                  </a:lnTo>
                  <a:lnTo>
                    <a:pt x="624" y="406"/>
                  </a:lnTo>
                  <a:lnTo>
                    <a:pt x="638" y="436"/>
                  </a:lnTo>
                  <a:lnTo>
                    <a:pt x="652" y="468"/>
                  </a:lnTo>
                  <a:lnTo>
                    <a:pt x="664" y="498"/>
                  </a:lnTo>
                  <a:lnTo>
                    <a:pt x="674" y="532"/>
                  </a:lnTo>
                  <a:lnTo>
                    <a:pt x="682" y="564"/>
                  </a:lnTo>
                  <a:lnTo>
                    <a:pt x="690" y="598"/>
                  </a:lnTo>
                  <a:lnTo>
                    <a:pt x="694" y="634"/>
                  </a:lnTo>
                  <a:lnTo>
                    <a:pt x="698" y="668"/>
                  </a:lnTo>
                  <a:lnTo>
                    <a:pt x="700" y="704"/>
                  </a:lnTo>
                  <a:lnTo>
                    <a:pt x="706" y="704"/>
                  </a:lnTo>
                  <a:lnTo>
                    <a:pt x="706" y="0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ADE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" name="Text Placeholder 43"/>
          <p:cNvSpPr>
            <a:spLocks noGrp="1"/>
          </p:cNvSpPr>
          <p:nvPr>
            <p:ph type="body" sz="quarter" idx="10"/>
          </p:nvPr>
        </p:nvSpPr>
        <p:spPr>
          <a:xfrm>
            <a:off x="1428749" y="4329113"/>
            <a:ext cx="7578725" cy="471487"/>
          </a:xfrm>
        </p:spPr>
        <p:txBody>
          <a:bodyPr wrap="square">
            <a:spAutoFit/>
          </a:bodyPr>
          <a:lstStyle>
            <a:lvl1pPr>
              <a:buNone/>
              <a:defRPr sz="2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543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430210"/>
            <a:ext cx="8882066" cy="4801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125409" y="1119188"/>
            <a:ext cx="8882066" cy="369332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139697" y="6511763"/>
            <a:ext cx="8447091" cy="246221"/>
          </a:xfrm>
        </p:spPr>
        <p:txBody>
          <a:bodyPr anchor="b" anchorCtr="0">
            <a:spAutoFit/>
          </a:bodyPr>
          <a:lstStyle>
            <a:lvl1pPr marL="114300" indent="-114300">
              <a:buNone/>
              <a:defRPr sz="100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39713" y="1613647"/>
            <a:ext cx="8767762" cy="426327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047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, Doubl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87346"/>
            <a:ext cx="8882066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0"/>
          </p:nvPr>
        </p:nvSpPr>
        <p:spPr>
          <a:xfrm>
            <a:off x="239713" y="1119189"/>
            <a:ext cx="4297680" cy="1803571"/>
          </a:xfrm>
        </p:spPr>
        <p:txBody>
          <a:bodyPr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586288" y="1119188"/>
            <a:ext cx="4297680" cy="1803571"/>
          </a:xfrm>
        </p:spPr>
        <p:txBody>
          <a:bodyPr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7043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87346"/>
            <a:ext cx="8882066" cy="52322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97" y="1119188"/>
            <a:ext cx="4297680" cy="40011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3826" y="1879600"/>
            <a:ext cx="4297680" cy="39512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13281" y="1119188"/>
            <a:ext cx="4297680" cy="40011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7410" y="1879600"/>
            <a:ext cx="4297680" cy="39512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39697" y="6511763"/>
            <a:ext cx="8447091" cy="246221"/>
          </a:xfrm>
        </p:spPr>
        <p:txBody>
          <a:bodyPr anchor="b" anchorCtr="0">
            <a:spAutoFit/>
          </a:bodyPr>
          <a:lstStyle>
            <a:lvl1pPr marL="114300" indent="-114300">
              <a:buNone/>
              <a:defRPr sz="100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48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6" y="387346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713" y="1119188"/>
            <a:ext cx="429768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6" y="1119188"/>
            <a:ext cx="429768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5856A09A-0C76-4932-B5AF-B95783A5C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39697" y="6511763"/>
            <a:ext cx="8447091" cy="246221"/>
          </a:xfrm>
        </p:spPr>
        <p:txBody>
          <a:bodyPr anchor="b" anchorCtr="0">
            <a:spAutoFit/>
          </a:bodyPr>
          <a:lstStyle>
            <a:lvl1pPr marL="114300" indent="-114300">
              <a:buNone/>
              <a:defRPr sz="100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91876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87346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713" y="1128713"/>
            <a:ext cx="4297680" cy="228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128713"/>
            <a:ext cx="4297680" cy="228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3"/>
          </p:nvPr>
        </p:nvSpPr>
        <p:spPr>
          <a:xfrm>
            <a:off x="239713" y="3665000"/>
            <a:ext cx="4297680" cy="228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4"/>
          </p:nvPr>
        </p:nvSpPr>
        <p:spPr>
          <a:xfrm>
            <a:off x="4600575" y="3665000"/>
            <a:ext cx="4297680" cy="228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139697" y="6511763"/>
            <a:ext cx="8447091" cy="246221"/>
          </a:xfrm>
        </p:spPr>
        <p:txBody>
          <a:bodyPr anchor="b" anchorCtr="0">
            <a:spAutoFit/>
          </a:bodyPr>
          <a:lstStyle>
            <a:lvl1pPr marL="114300" indent="-114300">
              <a:buNone/>
              <a:defRPr sz="100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539169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68632"/>
            <a:ext cx="8882066" cy="523220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39713" y="1119188"/>
            <a:ext cx="5157783" cy="1803571"/>
          </a:xfrm>
        </p:spPr>
        <p:txBody>
          <a:bodyPr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717242" y="1403537"/>
            <a:ext cx="1828800" cy="1814336"/>
          </a:xfrm>
          <a:ln w="19050">
            <a:solidFill>
              <a:schemeClr val="accent2"/>
            </a:solidFill>
          </a:ln>
          <a:effectLst>
            <a:outerShdw blurRad="101600" dist="508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521856" y="2721512"/>
            <a:ext cx="1828800" cy="1704271"/>
          </a:xfrm>
          <a:ln w="19050">
            <a:solidFill>
              <a:schemeClr val="accent2"/>
            </a:solidFill>
          </a:ln>
          <a:effectLst>
            <a:outerShdw blurRad="101600" dist="508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6321777" y="4594412"/>
            <a:ext cx="1828800" cy="1829505"/>
          </a:xfrm>
          <a:ln w="19050">
            <a:solidFill>
              <a:schemeClr val="accent2"/>
            </a:solidFill>
          </a:ln>
          <a:effectLst>
            <a:outerShdw blurRad="101600" dist="508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62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713" y="1119188"/>
            <a:ext cx="8686800" cy="459581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713" y="5781690"/>
            <a:ext cx="8767762" cy="36933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5856A09A-0C76-4932-B5AF-B95783A5C0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5409" y="368632"/>
            <a:ext cx="8882066" cy="523220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5986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68632"/>
            <a:ext cx="8882066" cy="523220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6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79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8466"/>
            <a:ext cx="9144000" cy="4961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63" y="2781288"/>
            <a:ext cx="7567612" cy="769441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>
              <a:defRPr lang="en-US" sz="4400" dirty="0"/>
            </a:lvl1pPr>
          </a:lstStyle>
          <a:p>
            <a:pPr lvl="0" algn="l"/>
            <a:r>
              <a:rPr lang="en-US" dirty="0"/>
              <a:t>Click to edit Master title style</a:t>
            </a:r>
          </a:p>
        </p:txBody>
      </p:sp>
      <p:pic>
        <p:nvPicPr>
          <p:cNvPr id="7" name="Picture 2"/>
          <p:cNvPicPr>
            <a:picLocks noChangeAspect="1" noChangeArrowheads="1" noCrop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-3312053" y="3197753"/>
            <a:ext cx="7086600" cy="462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06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87346"/>
            <a:ext cx="88820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25409" y="1119188"/>
            <a:ext cx="8882066" cy="400110"/>
          </a:xfrm>
        </p:spPr>
        <p:txBody>
          <a:bodyPr wrap="square"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4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87346"/>
            <a:ext cx="8882066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25409" y="1119188"/>
            <a:ext cx="8882066" cy="400110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233826" y="1919305"/>
            <a:ext cx="8773649" cy="1814496"/>
          </a:xfrm>
        </p:spPr>
        <p:txBody>
          <a:bodyPr wrap="square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43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87346"/>
            <a:ext cx="8882066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0"/>
          </p:nvPr>
        </p:nvSpPr>
        <p:spPr>
          <a:xfrm>
            <a:off x="239713" y="1119188"/>
            <a:ext cx="8904287" cy="1803571"/>
          </a:xfrm>
        </p:spPr>
        <p:txBody>
          <a:bodyPr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704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with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387346"/>
            <a:ext cx="8882066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35040" y="1119188"/>
            <a:ext cx="8882066" cy="1803571"/>
          </a:xfrm>
        </p:spPr>
        <p:txBody>
          <a:bodyPr>
            <a:spAutoFit/>
          </a:bodyPr>
          <a:lstStyle>
            <a:lvl1pPr>
              <a:buFont typeface="Wingdings" pitchFamily="2" charset="2"/>
              <a:buChar char="§"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20000"/>
              <a:tabLst/>
              <a:defRPr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239713" y="5929255"/>
            <a:ext cx="8767762" cy="400110"/>
          </a:xfrm>
          <a:solidFill>
            <a:schemeClr val="accent6"/>
          </a:solidFill>
        </p:spPr>
        <p:txBody>
          <a:bodyPr anchor="b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704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9" y="430210"/>
            <a:ext cx="8882066" cy="4801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125409" y="1119188"/>
            <a:ext cx="8882066" cy="369332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7189788" y="2271713"/>
            <a:ext cx="1817687" cy="338554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buNone/>
              <a:defRPr sz="1600" b="1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139697" y="6511763"/>
            <a:ext cx="8447091" cy="246221"/>
          </a:xfrm>
        </p:spPr>
        <p:txBody>
          <a:bodyPr anchor="b" anchorCtr="0">
            <a:spAutoFit/>
          </a:bodyPr>
          <a:lstStyle>
            <a:lvl1pPr marL="114300" indent="-114300">
              <a:buNone/>
              <a:defRPr sz="100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7189788" y="3121819"/>
            <a:ext cx="1817687" cy="338554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buNone/>
              <a:defRPr sz="1600" b="1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7189788" y="4007644"/>
            <a:ext cx="1817687" cy="338554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buNone/>
              <a:defRPr sz="1600" b="1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5"/>
          </p:nvPr>
        </p:nvSpPr>
        <p:spPr>
          <a:xfrm>
            <a:off x="239713" y="1762125"/>
            <a:ext cx="6818312" cy="43005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04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V:\Client Files\CLIENTS A-Z\EFH\ppt\concept-02.png"/>
          <p:cNvPicPr>
            <a:picLocks noChangeAspect="1" noChangeArrowheads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1"/>
          <a:stretch/>
        </p:blipFill>
        <p:spPr bwMode="auto">
          <a:xfrm>
            <a:off x="0" y="0"/>
            <a:ext cx="9144000" cy="603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262" y="6470654"/>
            <a:ext cx="1271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92AF0AF-EC4A-4F46-B4C7-BDC1E3D8A276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5409" y="387346"/>
            <a:ext cx="8867778" cy="52322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239713" y="1119188"/>
            <a:ext cx="8767762" cy="180357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39697" y="6492875"/>
            <a:ext cx="14033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528764" y="6492875"/>
            <a:ext cx="6100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16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7" r:id="rId2"/>
    <p:sldLayoutId id="2147483798" r:id="rId3"/>
    <p:sldLayoutId id="2147483792" r:id="rId4"/>
    <p:sldLayoutId id="2147483803" r:id="rId5"/>
    <p:sldLayoutId id="2147483807" r:id="rId6"/>
    <p:sldLayoutId id="2147483791" r:id="rId7"/>
    <p:sldLayoutId id="2147483808" r:id="rId8"/>
    <p:sldLayoutId id="2147483793" r:id="rId9"/>
    <p:sldLayoutId id="2147483806" r:id="rId10"/>
    <p:sldLayoutId id="2147483804" r:id="rId11"/>
    <p:sldLayoutId id="2147483796" r:id="rId12"/>
    <p:sldLayoutId id="2147483795" r:id="rId13"/>
    <p:sldLayoutId id="2147483794" r:id="rId14"/>
    <p:sldLayoutId id="2147483805" r:id="rId15"/>
    <p:sldLayoutId id="2147483800" r:id="rId1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0" kern="1200">
          <a:solidFill>
            <a:srgbClr val="3E9D33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spcBef>
          <a:spcPct val="20000"/>
        </a:spcBef>
        <a:buSzPct val="120000"/>
        <a:buFont typeface="Wingdings" pitchFamily="2" charset="2"/>
        <a:buChar char="§"/>
        <a:tabLst/>
        <a:defRPr lang="en-US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228600" algn="l" defTabSz="914400" rtl="0" eaLnBrk="1" latinLnBrk="0" hangingPunct="1">
        <a:spcBef>
          <a:spcPct val="20000"/>
        </a:spcBef>
        <a:buFont typeface="Arial" pitchFamily="34" charset="0"/>
        <a:buChar char="−"/>
        <a:defRPr lang="en-US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85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14400" indent="-228600" algn="l" defTabSz="914400" rtl="0" eaLnBrk="1" latinLnBrk="0" hangingPunct="1">
        <a:spcBef>
          <a:spcPct val="20000"/>
        </a:spcBef>
        <a:buFont typeface="Arial" pitchFamily="34" charset="0"/>
        <a:buChar char="−"/>
        <a:defRPr lang="en-US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09385" y="2270069"/>
            <a:ext cx="7598089" cy="701731"/>
          </a:xfrm>
        </p:spPr>
        <p:txBody>
          <a:bodyPr/>
          <a:lstStyle/>
          <a:p>
            <a:r>
              <a:rPr lang="en-US" dirty="0" err="1"/>
              <a:t>RUCing</a:t>
            </a:r>
            <a:r>
              <a:rPr lang="en-US" dirty="0"/>
              <a:t> Self Committed units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WMWG – 10/25/21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RUC of Stryker Creek Unit 2 on 10/13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25409" y="1119188"/>
            <a:ext cx="8882066" cy="501675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Luminant submitted a COP with ON resource status for HE 14-19 at 7:21 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Luminant Received a RUC instruction for HE 14-20 at 7:24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Luminant Operators informed ERCOT that the Unit was online in COP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ERCOT stated that the ERCOT tool “does not see the unit as online” until the top of the hour after a new COP is submitted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ERCOT refused to cancel the RUC and required Luminant to opt-out of the RUC to keep the unit self committed and avoid claw back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692AF0AF-EC4A-4F46-B4C7-BDC1E3D8A276}" type="slidenum">
              <a:rPr lang="en-US" smtClean="0"/>
              <a:pPr algn="r"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F3DA6-F6D7-437E-A8BA-5D1FD34D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Forward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E70A3-31B9-490D-B4D5-B7A57FA6C9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5409" y="1119188"/>
            <a:ext cx="8882066" cy="4647426"/>
          </a:xfrm>
        </p:spPr>
        <p:txBody>
          <a:bodyPr/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How frequently should ERCOT systems be updated, so that RUC dispatch instructions are not sent to a self committed unit?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Do we need Protocols that require ERCOT operators to cancel RUC instruction if this occurs?  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Are there other similar issues where RUC is removing the ability to self commit?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71C23-F334-4C0E-BDFA-A2EC9E275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692AF0AF-EC4A-4F46-B4C7-BDC1E3D8A276}" type="slidenum">
              <a:rPr lang="en-US" smtClean="0"/>
              <a:pPr algn="r"/>
              <a:t>2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3A33589-F5D5-447C-B5FC-2AFA32220EB0}"/>
              </a:ext>
            </a:extLst>
          </p:cNvPr>
          <p:cNvSpPr txBox="1">
            <a:spLocks/>
          </p:cNvSpPr>
          <p:nvPr/>
        </p:nvSpPr>
        <p:spPr>
          <a:xfrm>
            <a:off x="1588" y="6400800"/>
            <a:ext cx="9140823" cy="457200"/>
          </a:xfrm>
          <a:prstGeom prst="rect">
            <a:avLst/>
          </a:prstGeom>
          <a:solidFill>
            <a:srgbClr val="FFC000"/>
          </a:solidFill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spcBef>
                <a:spcPct val="20000"/>
              </a:spcBef>
              <a:buSzPct val="120000"/>
              <a:buFont typeface="Wingdings" pitchFamily="2" charset="2"/>
              <a:buChar char="§"/>
              <a:tabLst/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−"/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685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14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−"/>
              <a:defRPr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8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dirty="0"/>
              <a:t>This is a major issue as ERCOT is currently using RUC to procure excess reserves.</a:t>
            </a:r>
          </a:p>
        </p:txBody>
      </p:sp>
    </p:spTree>
    <p:extLst>
      <p:ext uri="{BB962C8B-B14F-4D97-AF65-F5344CB8AC3E}">
        <p14:creationId xmlns:p14="http://schemas.microsoft.com/office/powerpoint/2010/main" val="3041085898"/>
      </p:ext>
    </p:extLst>
  </p:cSld>
  <p:clrMapOvr>
    <a:masterClrMapping/>
  </p:clrMapOvr>
</p:sld>
</file>

<file path=ppt/theme/theme1.xml><?xml version="1.0" encoding="utf-8"?>
<a:theme xmlns:a="http://schemas.openxmlformats.org/drawingml/2006/main" name="Luminant 2014 design">
  <a:themeElements>
    <a:clrScheme name="EFH 2013">
      <a:dk1>
        <a:srgbClr val="000000"/>
      </a:dk1>
      <a:lt1>
        <a:srgbClr val="FFFFFF"/>
      </a:lt1>
      <a:dk2>
        <a:srgbClr val="006600"/>
      </a:dk2>
      <a:lt2>
        <a:srgbClr val="808080"/>
      </a:lt2>
      <a:accent1>
        <a:srgbClr val="3E9D33"/>
      </a:accent1>
      <a:accent2>
        <a:srgbClr val="C7BE84"/>
      </a:accent2>
      <a:accent3>
        <a:srgbClr val="003366"/>
      </a:accent3>
      <a:accent4>
        <a:srgbClr val="6699FF"/>
      </a:accent4>
      <a:accent5>
        <a:srgbClr val="B8CEC4"/>
      </a:accent5>
      <a:accent6>
        <a:srgbClr val="666699"/>
      </a:accent6>
      <a:hlink>
        <a:srgbClr val="0066CC"/>
      </a:hlink>
      <a:folHlink>
        <a:srgbClr val="6C386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EFH</Template>
  <TotalTime>2365</TotalTime>
  <Words>175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Wingdings</vt:lpstr>
      <vt:lpstr>Luminant 2014 design</vt:lpstr>
      <vt:lpstr>RUCing Self Committed units</vt:lpstr>
      <vt:lpstr>ERCOT RUC of Stryker Creek Unit 2 on 10/13</vt:lpstr>
      <vt:lpstr>Moving Forward</vt:lpstr>
    </vt:vector>
  </TitlesOfParts>
  <Company>TXU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rkgu</dc:creator>
  <cp:lastModifiedBy>Ross, Bryan</cp:lastModifiedBy>
  <cp:revision>64</cp:revision>
  <cp:lastPrinted>2013-08-20T12:03:46Z</cp:lastPrinted>
  <dcterms:created xsi:type="dcterms:W3CDTF">2011-05-11T19:51:26Z</dcterms:created>
  <dcterms:modified xsi:type="dcterms:W3CDTF">2021-10-20T15:36:38Z</dcterms:modified>
</cp:coreProperties>
</file>