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 10/25/2021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69836"/>
              </p:ext>
            </p:extLst>
          </p:nvPr>
        </p:nvGraphicFramePr>
        <p:xfrm>
          <a:off x="274320" y="1143000"/>
          <a:ext cx="8553649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9/13/2021 3:36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9/13 HE 6-18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$1 - $1,600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9/13/2021 3:36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9/13 HE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9/13/2021 13:35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9/13 HE 22, 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$90 - $300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9/13/2021 13:35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9/13 HE 19-24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$10.34 - $300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65127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9/13/2021 13:35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9/13 HE 16-17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$80 - $120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2516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9/16/2021 20:15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9/17 HE 13-17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$10 - $18.33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0543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9/16/2021 20:15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9/17 HE 13-17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$200 - $250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66345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9/16/2021 20:15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9/17 HE 1-12, 18-24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$75 - $200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74518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9/23/2021 2:40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9/23 HE 5-8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579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10215</TotalTime>
  <Words>193</Words>
  <Application>Microsoft Office PowerPoint</Application>
  <PresentationFormat>On-screen Show (4:3)</PresentationFormat>
  <Paragraphs>91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329</cp:revision>
  <cp:lastPrinted>2016-01-21T20:53:15Z</cp:lastPrinted>
  <dcterms:created xsi:type="dcterms:W3CDTF">2016-01-21T15:20:31Z</dcterms:created>
  <dcterms:modified xsi:type="dcterms:W3CDTF">2021-10-20T21:42:23Z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