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51" autoAdjust="0"/>
  </p:normalViewPr>
  <p:slideViewPr>
    <p:cSldViewPr showGuides="1">
      <p:cViewPr varScale="1">
        <p:scale>
          <a:sx n="110" d="100"/>
          <a:sy n="110" d="100"/>
        </p:scale>
        <p:origin x="164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Market Update</a:t>
            </a:r>
          </a:p>
          <a:p>
            <a:r>
              <a:rPr lang="en-US" b="1" dirty="0"/>
              <a:t>Wholesale Market Working Group</a:t>
            </a:r>
          </a:p>
          <a:p>
            <a:endParaRPr lang="en-US" dirty="0"/>
          </a:p>
          <a:p>
            <a:r>
              <a:rPr lang="en-US" dirty="0"/>
              <a:t>Market Analysis &amp; Validation 10/25/2021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569836"/>
              </p:ext>
            </p:extLst>
          </p:nvPr>
        </p:nvGraphicFramePr>
        <p:xfrm>
          <a:off x="274320" y="1143000"/>
          <a:ext cx="8553649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5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35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37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99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9/13/2021 3:36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REGDN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9/13 HE 6-18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$1 - $1,600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9/13/2021 3:36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REGUP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9/13 HE 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9/13/2021 13:35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NSPIN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9/13 HE 22, 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$90 - $300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9/13/2021 13:35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REGDN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9/13 HE 19-24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$10.34 - $300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8651278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9/13/2021 13:35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9/13 HE 16-17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$80 - $120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92516000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9/16/2021 20:15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REGDN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9/17 HE 13-17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$10 - $18.33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054357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9/16/2021 20:15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REGUP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9/17 HE 13-17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$200 - $250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666345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9/16/2021 20:15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9/17 HE 1-12, 18-24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$75 - $200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745181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9/23/2021 2:40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9/23 HE 5-8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$1,000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85799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/>
              <a:t>No HDL/LDL Overrides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10215</TotalTime>
  <Words>193</Words>
  <Application>Microsoft Office PowerPoint</Application>
  <PresentationFormat>On-screen Show (4:3)</PresentationFormat>
  <Paragraphs>91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329</cp:revision>
  <cp:lastPrinted>2016-01-21T20:53:15Z</cp:lastPrinted>
  <dcterms:created xsi:type="dcterms:W3CDTF">2016-01-21T15:20:31Z</dcterms:created>
  <dcterms:modified xsi:type="dcterms:W3CDTF">2021-10-20T21:42:23Z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