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83" r:id="rId10"/>
    <p:sldId id="385" r:id="rId11"/>
    <p:sldId id="384" r:id="rId12"/>
    <p:sldId id="386" r:id="rId13"/>
    <p:sldId id="382" r:id="rId14"/>
    <p:sldId id="38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83"/>
            <p14:sldId id="385"/>
            <p14:sldId id="384"/>
            <p14:sldId id="386"/>
            <p14:sldId id="382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7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8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58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September 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September 2021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97588"/>
              </p:ext>
            </p:extLst>
          </p:nvPr>
        </p:nvGraphicFramePr>
        <p:xfrm>
          <a:off x="533400" y="959096"/>
          <a:ext cx="8153399" cy="143007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8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September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667245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03117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188896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12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573383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76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77412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32863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985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Sept.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885435"/>
              </p:ext>
            </p:extLst>
          </p:nvPr>
        </p:nvGraphicFramePr>
        <p:xfrm>
          <a:off x="438509" y="732605"/>
          <a:ext cx="8382000" cy="94869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9157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4989</TotalTime>
  <Words>873</Words>
  <Application>Microsoft Office PowerPoint</Application>
  <PresentationFormat>On-screen Show (4:3)</PresentationFormat>
  <Paragraphs>563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September 2021 </vt:lpstr>
      <vt:lpstr>IRR Summary – September 2021</vt:lpstr>
      <vt:lpstr>IRR ≥ 95%, ≥ 100 Scored Intervals – Sept. 2021</vt:lpstr>
      <vt:lpstr>IRR ≥ 95%, ≥ 100 Scored Intervals – Sept. 2021</vt:lpstr>
      <vt:lpstr>IRR ≥ 95%, ≥ 100 Scored Intervals – Sept. 2021</vt:lpstr>
      <vt:lpstr>IRR &lt; 95%, ≥ 100 Scored Intervals – Sept. 2021</vt:lpstr>
      <vt:lpstr>IRR &lt; 95%, ≥ 100 Scored Intervals – Sept. 2021</vt:lpstr>
      <vt:lpstr>IRR &lt; 95%, ≥ 100 Scored Intervals – Sept.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290</cp:revision>
  <cp:lastPrinted>2016-01-21T20:53:15Z</cp:lastPrinted>
  <dcterms:created xsi:type="dcterms:W3CDTF">2016-01-21T15:20:31Z</dcterms:created>
  <dcterms:modified xsi:type="dcterms:W3CDTF">2021-10-01T16:50:51Z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