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57" r:id="rId8"/>
    <p:sldId id="286" r:id="rId9"/>
    <p:sldId id="383" r:id="rId10"/>
    <p:sldId id="385" r:id="rId11"/>
    <p:sldId id="384" r:id="rId12"/>
    <p:sldId id="386" r:id="rId13"/>
    <p:sldId id="382" r:id="rId14"/>
    <p:sldId id="387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257"/>
            <p14:sldId id="286"/>
            <p14:sldId id="383"/>
            <p14:sldId id="385"/>
            <p14:sldId id="384"/>
            <p14:sldId id="386"/>
            <p14:sldId id="382"/>
            <p14:sldId id="3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6" autoAdjust="0"/>
    <p:restoredTop sz="94660"/>
  </p:normalViewPr>
  <p:slideViewPr>
    <p:cSldViewPr showGuides="1">
      <p:cViewPr varScale="1">
        <p:scale>
          <a:sx n="109" d="100"/>
          <a:sy n="109" d="100"/>
        </p:scale>
        <p:origin x="1740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84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872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87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33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58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0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Generation Resource Energy and Regulation Deployment Performance Report for September 2021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Non-IRR GREDP &lt; 85%</a:t>
            </a:r>
            <a:r>
              <a:rPr lang="en-US" dirty="0"/>
              <a:t> – September 2021</a:t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7997588"/>
              </p:ext>
            </p:extLst>
          </p:nvPr>
        </p:nvGraphicFramePr>
        <p:xfrm>
          <a:off x="533400" y="959096"/>
          <a:ext cx="8153399" cy="143007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39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8080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</a:t>
            </a:r>
            <a:r>
              <a:rPr lang="en-US" dirty="0"/>
              <a:t> –</a:t>
            </a:r>
            <a:r>
              <a:rPr lang="en-US" altLang="en-US" dirty="0"/>
              <a:t> September 2021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9667245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</a:p>
                  </a:txBody>
                  <a:tcPr marL="6531" marR="6531" marT="95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77.39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MW Error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26,756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10,386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9,072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100+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129.83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238.74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77.39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Sept. 2021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903117"/>
              </p:ext>
            </p:extLst>
          </p:nvPr>
        </p:nvGraphicFramePr>
        <p:xfrm>
          <a:off x="438509" y="732605"/>
          <a:ext cx="8382000" cy="549021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568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Sept. 2021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188896"/>
              </p:ext>
            </p:extLst>
          </p:nvPr>
        </p:nvGraphicFramePr>
        <p:xfrm>
          <a:off x="438509" y="732605"/>
          <a:ext cx="8382000" cy="549021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7125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Sept. 2021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573383"/>
              </p:ext>
            </p:extLst>
          </p:nvPr>
        </p:nvGraphicFramePr>
        <p:xfrm>
          <a:off x="438509" y="732605"/>
          <a:ext cx="8382000" cy="549021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764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Sept. 2021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277412"/>
              </p:ext>
            </p:extLst>
          </p:nvPr>
        </p:nvGraphicFramePr>
        <p:xfrm>
          <a:off x="438509" y="732605"/>
          <a:ext cx="8382000" cy="549021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953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614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Sept. 2021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532863"/>
              </p:ext>
            </p:extLst>
          </p:nvPr>
        </p:nvGraphicFramePr>
        <p:xfrm>
          <a:off x="438509" y="732605"/>
          <a:ext cx="8382000" cy="549021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953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3985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Sept. 2021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885435"/>
              </p:ext>
            </p:extLst>
          </p:nvPr>
        </p:nvGraphicFramePr>
        <p:xfrm>
          <a:off x="438509" y="732605"/>
          <a:ext cx="8382000" cy="94869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953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791573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2" ma:contentTypeDescription="Create a new document." ma:contentTypeScope="" ma:versionID="9af9a6a7f20f8b3a59fa1b39039166a0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EE5DD9-1EAF-4C2C-8CF9-2B2A480272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purl.org/dc/elements/1.1/"/>
    <ds:schemaRef ds:uri="c34af464-7aa1-4edd-9be4-83dffc1cb926"/>
    <ds:schemaRef ds:uri="http://schemas.microsoft.com/office/2006/metadata/properties"/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4989</TotalTime>
  <Words>873</Words>
  <Application>Microsoft Office PowerPoint</Application>
  <PresentationFormat>On-screen Show (4:3)</PresentationFormat>
  <Paragraphs>563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Andale WT</vt:lpstr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September 2021 </vt:lpstr>
      <vt:lpstr>IRR Summary – September 2021</vt:lpstr>
      <vt:lpstr>IRR ≥ 95%, ≥ 100 Scored Intervals – Sept. 2021</vt:lpstr>
      <vt:lpstr>IRR ≥ 95%, ≥ 100 Scored Intervals – Sept. 2021</vt:lpstr>
      <vt:lpstr>IRR ≥ 95%, ≥ 100 Scored Intervals – Sept. 2021</vt:lpstr>
      <vt:lpstr>IRR &lt; 95%, ≥ 100 Scored Intervals – Sept. 2021</vt:lpstr>
      <vt:lpstr>IRR &lt; 95%, ≥ 100 Scored Intervals – Sept. 2021</vt:lpstr>
      <vt:lpstr>IRR &lt; 95%, ≥ 100 Scored Intervals – Sept. 2021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290</cp:revision>
  <cp:lastPrinted>2016-01-21T20:53:15Z</cp:lastPrinted>
  <dcterms:created xsi:type="dcterms:W3CDTF">2016-01-21T15:20:31Z</dcterms:created>
  <dcterms:modified xsi:type="dcterms:W3CDTF">2021-10-01T16:50:51Z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