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5" r:id="rId9"/>
    <p:sldId id="2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4660"/>
  </p:normalViewPr>
  <p:slideViewPr>
    <p:cSldViewPr showGuides="1">
      <p:cViewPr varScale="1">
        <p:scale>
          <a:sx n="68" d="100"/>
          <a:sy n="68" d="100"/>
        </p:scale>
        <p:origin x="57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Supervisor, IT Support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October 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September 2021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 – September 2021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9/19/2021 – Planned retail maintenance outage for site failover.</a:t>
            </a: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 September 2021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9/13/2021 – Planned system release. 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9/14/2021-9/16/2021 – Planned maintenance outage for site failovers.</a:t>
            </a:r>
          </a:p>
          <a:p>
            <a:pPr marL="0" indent="0" algn="l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 – September 2021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9/19/2021 and 9/29/2021 – Planned system maintenance for site failover. </a:t>
            </a: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814761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kern="0" dirty="0">
                          <a:solidFill>
                            <a:srgbClr val="000000"/>
                          </a:solidFill>
                        </a:rPr>
                        <a:t>September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8.25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6C54171-0DB8-4DB5-973B-FD06498201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9144000" cy="29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September </a:t>
            </a:r>
            <a:r>
              <a:rPr lang="en-US" dirty="0" err="1"/>
              <a:t>ListServ</a:t>
            </a:r>
            <a:r>
              <a:rPr lang="en-US" dirty="0"/>
              <a:t> Stats</a:t>
            </a:r>
            <a:br>
              <a:rPr lang="en-US" dirty="0"/>
            </a:br>
            <a:endParaRPr lang="en-US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94" y="1269084"/>
            <a:ext cx="8534400" cy="4319832"/>
          </a:xfrm>
        </p:spPr>
        <p:txBody>
          <a:bodyPr/>
          <a:lstStyle/>
          <a:p>
            <a:r>
              <a:rPr lang="en-US" dirty="0"/>
              <a:t>544 Posts</a:t>
            </a:r>
          </a:p>
          <a:p>
            <a:r>
              <a:rPr lang="en-US" dirty="0"/>
              <a:t>270067 Recipients</a:t>
            </a:r>
          </a:p>
          <a:p>
            <a:r>
              <a:rPr lang="en-US" dirty="0"/>
              <a:t>TDTMS List</a:t>
            </a:r>
          </a:p>
          <a:p>
            <a:pPr lvl="1"/>
            <a:r>
              <a:rPr lang="en-US" dirty="0"/>
              <a:t>3 Posts</a:t>
            </a:r>
          </a:p>
          <a:p>
            <a:pPr lvl="1"/>
            <a:r>
              <a:rPr lang="en-US" dirty="0"/>
              <a:t>0 New Subscriptions</a:t>
            </a:r>
          </a:p>
          <a:p>
            <a:pPr lvl="1"/>
            <a:r>
              <a:rPr lang="en-US"/>
              <a:t>0 Unsubscribe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10178</TotalTime>
  <Words>167</Words>
  <Application>Microsoft Office PowerPoint</Application>
  <PresentationFormat>On-screen Show (4:3)</PresentationFormat>
  <Paragraphs>64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September ListServ Stats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239</cp:revision>
  <cp:lastPrinted>2019-05-06T20:09:17Z</cp:lastPrinted>
  <dcterms:created xsi:type="dcterms:W3CDTF">2016-01-21T15:20:31Z</dcterms:created>
  <dcterms:modified xsi:type="dcterms:W3CDTF">2021-10-05T03:25:48Z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