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82" r:id="rId8"/>
    <p:sldId id="283" r:id="rId9"/>
    <p:sldId id="333" r:id="rId10"/>
    <p:sldId id="338" r:id="rId11"/>
    <p:sldId id="330" r:id="rId12"/>
    <p:sldId id="33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10\RENA_July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10\RENA_July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10\RENA_July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10\072021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10\072021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CE-4816-A209-19A77589B639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CE-4816-A209-19A77589B639}"/>
              </c:ext>
            </c:extLst>
          </c:dPt>
          <c:cat>
            <c:strRef>
              <c:f>Monthly!$P$3:$P$27</c:f>
              <c:strCache>
                <c:ptCount val="25"/>
                <c:pt idx="0">
                  <c:v>2019_7</c:v>
                </c:pt>
                <c:pt idx="1">
                  <c:v>2019_8</c:v>
                </c:pt>
                <c:pt idx="2">
                  <c:v>2019_9</c:v>
                </c:pt>
                <c:pt idx="3">
                  <c:v>2019_10</c:v>
                </c:pt>
                <c:pt idx="4">
                  <c:v>2019_11</c:v>
                </c:pt>
                <c:pt idx="5">
                  <c:v>2019_12</c:v>
                </c:pt>
                <c:pt idx="6">
                  <c:v>2020_1</c:v>
                </c:pt>
                <c:pt idx="7">
                  <c:v>2020_2</c:v>
                </c:pt>
                <c:pt idx="8">
                  <c:v>2020_3</c:v>
                </c:pt>
                <c:pt idx="9">
                  <c:v>2020_4</c:v>
                </c:pt>
                <c:pt idx="10">
                  <c:v>2020_5</c:v>
                </c:pt>
                <c:pt idx="11">
                  <c:v>2020_6</c:v>
                </c:pt>
                <c:pt idx="12">
                  <c:v>2020_7</c:v>
                </c:pt>
                <c:pt idx="13">
                  <c:v>2020_8</c:v>
                </c:pt>
                <c:pt idx="14">
                  <c:v>2020_9</c:v>
                </c:pt>
                <c:pt idx="15">
                  <c:v>2020_10</c:v>
                </c:pt>
                <c:pt idx="16">
                  <c:v>2020_11</c:v>
                </c:pt>
                <c:pt idx="17">
                  <c:v>2020_12</c:v>
                </c:pt>
                <c:pt idx="18">
                  <c:v>2021_1</c:v>
                </c:pt>
                <c:pt idx="19">
                  <c:v>2021_2</c:v>
                </c:pt>
                <c:pt idx="20">
                  <c:v>2021_3</c:v>
                </c:pt>
                <c:pt idx="21">
                  <c:v>2021_4</c:v>
                </c:pt>
                <c:pt idx="22">
                  <c:v>2021_5</c:v>
                </c:pt>
                <c:pt idx="23">
                  <c:v>2021_6</c:v>
                </c:pt>
                <c:pt idx="24">
                  <c:v>2021_7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889736.46000000008</c:v>
                </c:pt>
                <c:pt idx="1">
                  <c:v>2689013.3</c:v>
                </c:pt>
                <c:pt idx="2">
                  <c:v>6604.220000000525</c:v>
                </c:pt>
                <c:pt idx="3">
                  <c:v>5782591.5900000045</c:v>
                </c:pt>
                <c:pt idx="4">
                  <c:v>-5054952.3899999987</c:v>
                </c:pt>
                <c:pt idx="5">
                  <c:v>9942188.320000004</c:v>
                </c:pt>
                <c:pt idx="6">
                  <c:v>6398653.7600000007</c:v>
                </c:pt>
                <c:pt idx="7">
                  <c:v>7591379.410000002</c:v>
                </c:pt>
                <c:pt idx="8">
                  <c:v>26975003.069999997</c:v>
                </c:pt>
                <c:pt idx="9">
                  <c:v>2782950.2200000007</c:v>
                </c:pt>
                <c:pt idx="10">
                  <c:v>14204605.040000008</c:v>
                </c:pt>
                <c:pt idx="11">
                  <c:v>-295501.83</c:v>
                </c:pt>
                <c:pt idx="12">
                  <c:v>1374127.76</c:v>
                </c:pt>
                <c:pt idx="13">
                  <c:v>-13329665.039999999</c:v>
                </c:pt>
                <c:pt idx="14">
                  <c:v>5265833.459999999</c:v>
                </c:pt>
                <c:pt idx="15">
                  <c:v>-2876364.1299999994</c:v>
                </c:pt>
                <c:pt idx="16">
                  <c:v>22308654.66</c:v>
                </c:pt>
                <c:pt idx="17">
                  <c:v>5117961.3900000006</c:v>
                </c:pt>
                <c:pt idx="18">
                  <c:v>5414406.5199999986</c:v>
                </c:pt>
                <c:pt idx="19">
                  <c:v>-57004649.330000006</c:v>
                </c:pt>
                <c:pt idx="20">
                  <c:v>15662765.750000004</c:v>
                </c:pt>
                <c:pt idx="21">
                  <c:v>9746702.1699999999</c:v>
                </c:pt>
                <c:pt idx="22">
                  <c:v>983961.34000000043</c:v>
                </c:pt>
                <c:pt idx="23">
                  <c:v>-2338743.7100000004</c:v>
                </c:pt>
                <c:pt idx="24">
                  <c:v>1682468.5200000003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CE-4816-A209-19A77589B6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June_RENA!$I$1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June_RENA!$H$2:$H$32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June_RENA!$I$2:$I$32</c:f>
              <c:numCache>
                <c:formatCode>#,##0.0</c:formatCode>
                <c:ptCount val="31"/>
                <c:pt idx="0">
                  <c:v>604457.97197100008</c:v>
                </c:pt>
                <c:pt idx="1">
                  <c:v>1108412.5719868999</c:v>
                </c:pt>
                <c:pt idx="2">
                  <c:v>77143.612800030009</c:v>
                </c:pt>
                <c:pt idx="3">
                  <c:v>130310.34293519999</c:v>
                </c:pt>
                <c:pt idx="4">
                  <c:v>177084.76097480001</c:v>
                </c:pt>
                <c:pt idx="5">
                  <c:v>253009.3955818</c:v>
                </c:pt>
                <c:pt idx="6">
                  <c:v>980747.61069932906</c:v>
                </c:pt>
                <c:pt idx="7">
                  <c:v>614135.13098879985</c:v>
                </c:pt>
                <c:pt idx="8">
                  <c:v>471936.36753429996</c:v>
                </c:pt>
                <c:pt idx="9">
                  <c:v>846234.2685448</c:v>
                </c:pt>
                <c:pt idx="10">
                  <c:v>1065694.1839383999</c:v>
                </c:pt>
                <c:pt idx="11">
                  <c:v>737028.68274076981</c:v>
                </c:pt>
                <c:pt idx="12">
                  <c:v>1345325.94168106</c:v>
                </c:pt>
                <c:pt idx="13">
                  <c:v>7389545.7393041095</c:v>
                </c:pt>
                <c:pt idx="14">
                  <c:v>3293445.9249736005</c:v>
                </c:pt>
                <c:pt idx="15">
                  <c:v>3606197.6992133004</c:v>
                </c:pt>
                <c:pt idx="16">
                  <c:v>1152824.4522133763</c:v>
                </c:pt>
                <c:pt idx="17">
                  <c:v>186111.11004200001</c:v>
                </c:pt>
                <c:pt idx="18">
                  <c:v>358926.50796163001</c:v>
                </c:pt>
                <c:pt idx="19">
                  <c:v>166647.63375189999</c:v>
                </c:pt>
                <c:pt idx="20">
                  <c:v>617132.59726389998</c:v>
                </c:pt>
                <c:pt idx="21">
                  <c:v>751375.89657061</c:v>
                </c:pt>
                <c:pt idx="22">
                  <c:v>6661089.5482619395</c:v>
                </c:pt>
                <c:pt idx="23">
                  <c:v>3385549.3654676005</c:v>
                </c:pt>
                <c:pt idx="24">
                  <c:v>755443.89017151995</c:v>
                </c:pt>
                <c:pt idx="25">
                  <c:v>1413373.4540439998</c:v>
                </c:pt>
                <c:pt idx="26">
                  <c:v>23405819.160371516</c:v>
                </c:pt>
                <c:pt idx="27">
                  <c:v>914352.80714570021</c:v>
                </c:pt>
                <c:pt idx="28">
                  <c:v>1822470.5811909598</c:v>
                </c:pt>
                <c:pt idx="29">
                  <c:v>443661.93131250003</c:v>
                </c:pt>
                <c:pt idx="30">
                  <c:v>6296021.7417011838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1-4382-BDCE-1F91BD435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June_RENA!$E$1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June_RENA!$H$2:$H$32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June_RENA!$E$2:$E$32</c:f>
              <c:numCache>
                <c:formatCode>#,##0.0</c:formatCode>
                <c:ptCount val="31"/>
                <c:pt idx="0">
                  <c:v>-14095.72</c:v>
                </c:pt>
                <c:pt idx="1">
                  <c:v>-280675.53000000003</c:v>
                </c:pt>
                <c:pt idx="2">
                  <c:v>26651.31</c:v>
                </c:pt>
                <c:pt idx="3">
                  <c:v>5749.44</c:v>
                </c:pt>
                <c:pt idx="4">
                  <c:v>12195.08</c:v>
                </c:pt>
                <c:pt idx="5">
                  <c:v>-9336.5400000000009</c:v>
                </c:pt>
                <c:pt idx="6">
                  <c:v>-22269.72</c:v>
                </c:pt>
                <c:pt idx="7">
                  <c:v>-12773.33</c:v>
                </c:pt>
                <c:pt idx="8">
                  <c:v>-80399.600000000006</c:v>
                </c:pt>
                <c:pt idx="9">
                  <c:v>56508.99</c:v>
                </c:pt>
                <c:pt idx="10">
                  <c:v>-7296.4</c:v>
                </c:pt>
                <c:pt idx="11">
                  <c:v>-100248.08</c:v>
                </c:pt>
                <c:pt idx="12">
                  <c:v>-38670.160000000003</c:v>
                </c:pt>
                <c:pt idx="13">
                  <c:v>-435845.84</c:v>
                </c:pt>
                <c:pt idx="14">
                  <c:v>-23411.85</c:v>
                </c:pt>
                <c:pt idx="15">
                  <c:v>189190.42</c:v>
                </c:pt>
                <c:pt idx="16">
                  <c:v>45705.17</c:v>
                </c:pt>
                <c:pt idx="17">
                  <c:v>17723</c:v>
                </c:pt>
                <c:pt idx="18">
                  <c:v>-12996.63</c:v>
                </c:pt>
                <c:pt idx="19">
                  <c:v>-14254.12</c:v>
                </c:pt>
                <c:pt idx="20">
                  <c:v>-62133.7</c:v>
                </c:pt>
                <c:pt idx="21">
                  <c:v>4224.7700000000004</c:v>
                </c:pt>
                <c:pt idx="22">
                  <c:v>291943.34000000003</c:v>
                </c:pt>
                <c:pt idx="23">
                  <c:v>264671.40000000002</c:v>
                </c:pt>
                <c:pt idx="24">
                  <c:v>4811.96</c:v>
                </c:pt>
                <c:pt idx="25">
                  <c:v>-44840.29</c:v>
                </c:pt>
                <c:pt idx="26">
                  <c:v>1638573.85</c:v>
                </c:pt>
                <c:pt idx="27">
                  <c:v>29848.55</c:v>
                </c:pt>
                <c:pt idx="28">
                  <c:v>55906.21</c:v>
                </c:pt>
                <c:pt idx="29">
                  <c:v>16594.37</c:v>
                </c:pt>
                <c:pt idx="30">
                  <c:v>181418.17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1-4382-BDCE-1F91BD435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240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4000000"/>
          <c:min val="-2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June_RENA!$J$1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June_RENA!$H$2:$H$32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June_RENA!$J$2:$J$32</c:f>
              <c:numCache>
                <c:formatCode>#,##0.0</c:formatCode>
                <c:ptCount val="31"/>
                <c:pt idx="0">
                  <c:v>-26528.014239148997</c:v>
                </c:pt>
                <c:pt idx="1">
                  <c:v>-314374.46162781003</c:v>
                </c:pt>
                <c:pt idx="2">
                  <c:v>23207.496328361001</c:v>
                </c:pt>
                <c:pt idx="3">
                  <c:v>1798.95971788</c:v>
                </c:pt>
                <c:pt idx="4">
                  <c:v>-1552.95869784</c:v>
                </c:pt>
                <c:pt idx="5">
                  <c:v>-16624.262631399997</c:v>
                </c:pt>
                <c:pt idx="6">
                  <c:v>-51738.948171559998</c:v>
                </c:pt>
                <c:pt idx="7">
                  <c:v>-22263.833367899999</c:v>
                </c:pt>
                <c:pt idx="8">
                  <c:v>-87962.224342670015</c:v>
                </c:pt>
                <c:pt idx="9">
                  <c:v>52414.162161292996</c:v>
                </c:pt>
                <c:pt idx="10">
                  <c:v>27104.028778390002</c:v>
                </c:pt>
                <c:pt idx="11">
                  <c:v>-88794.374656361397</c:v>
                </c:pt>
                <c:pt idx="12">
                  <c:v>-23459.858671894002</c:v>
                </c:pt>
                <c:pt idx="13">
                  <c:v>-106083.75708390631</c:v>
                </c:pt>
                <c:pt idx="14">
                  <c:v>22121.269987729989</c:v>
                </c:pt>
                <c:pt idx="15">
                  <c:v>296618.73775345995</c:v>
                </c:pt>
                <c:pt idx="16">
                  <c:v>41749.437522789995</c:v>
                </c:pt>
                <c:pt idx="17">
                  <c:v>-21519.4386639</c:v>
                </c:pt>
                <c:pt idx="18">
                  <c:v>-159736.82550176</c:v>
                </c:pt>
                <c:pt idx="19">
                  <c:v>-34849.702973630003</c:v>
                </c:pt>
                <c:pt idx="20">
                  <c:v>-70802.432014310005</c:v>
                </c:pt>
                <c:pt idx="21">
                  <c:v>1491.6275027900017</c:v>
                </c:pt>
                <c:pt idx="22">
                  <c:v>384969.32631594996</c:v>
                </c:pt>
                <c:pt idx="23">
                  <c:v>132353.52438436</c:v>
                </c:pt>
                <c:pt idx="24">
                  <c:v>-7494.9762609500049</c:v>
                </c:pt>
                <c:pt idx="25">
                  <c:v>-78103.125176199988</c:v>
                </c:pt>
                <c:pt idx="26">
                  <c:v>988024.81382152997</c:v>
                </c:pt>
                <c:pt idx="27">
                  <c:v>-24101.565150710001</c:v>
                </c:pt>
                <c:pt idx="28">
                  <c:v>-24320.103858614006</c:v>
                </c:pt>
                <c:pt idx="29">
                  <c:v>9728.8309403700005</c:v>
                </c:pt>
                <c:pt idx="30">
                  <c:v>103565.6962458606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D-4161-B94A-29D64A72DDAC}"/>
            </c:ext>
          </c:extLst>
        </c:ser>
        <c:ser>
          <c:idx val="1"/>
          <c:order val="1"/>
          <c:tx>
            <c:strRef>
              <c:f>June_RENA!$E$1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June_RENA!$H$2:$H$32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June_RENA!$E$2:$E$32</c:f>
              <c:numCache>
                <c:formatCode>#,##0.0</c:formatCode>
                <c:ptCount val="31"/>
                <c:pt idx="0">
                  <c:v>-14095.72</c:v>
                </c:pt>
                <c:pt idx="1">
                  <c:v>-280675.53000000003</c:v>
                </c:pt>
                <c:pt idx="2">
                  <c:v>26651.31</c:v>
                </c:pt>
                <c:pt idx="3">
                  <c:v>5749.44</c:v>
                </c:pt>
                <c:pt idx="4">
                  <c:v>12195.08</c:v>
                </c:pt>
                <c:pt idx="5">
                  <c:v>-9336.5400000000009</c:v>
                </c:pt>
                <c:pt idx="6">
                  <c:v>-22269.72</c:v>
                </c:pt>
                <c:pt idx="7">
                  <c:v>-12773.33</c:v>
                </c:pt>
                <c:pt idx="8">
                  <c:v>-80399.600000000006</c:v>
                </c:pt>
                <c:pt idx="9">
                  <c:v>56508.99</c:v>
                </c:pt>
                <c:pt idx="10">
                  <c:v>-7296.4</c:v>
                </c:pt>
                <c:pt idx="11">
                  <c:v>-100248.08</c:v>
                </c:pt>
                <c:pt idx="12">
                  <c:v>-38670.160000000003</c:v>
                </c:pt>
                <c:pt idx="13">
                  <c:v>-435845.84</c:v>
                </c:pt>
                <c:pt idx="14">
                  <c:v>-23411.85</c:v>
                </c:pt>
                <c:pt idx="15">
                  <c:v>189190.42</c:v>
                </c:pt>
                <c:pt idx="16">
                  <c:v>45705.17</c:v>
                </c:pt>
                <c:pt idx="17">
                  <c:v>17723</c:v>
                </c:pt>
                <c:pt idx="18">
                  <c:v>-12996.63</c:v>
                </c:pt>
                <c:pt idx="19">
                  <c:v>-14254.12</c:v>
                </c:pt>
                <c:pt idx="20">
                  <c:v>-62133.7</c:v>
                </c:pt>
                <c:pt idx="21">
                  <c:v>4224.7700000000004</c:v>
                </c:pt>
                <c:pt idx="22">
                  <c:v>291943.34000000003</c:v>
                </c:pt>
                <c:pt idx="23">
                  <c:v>264671.40000000002</c:v>
                </c:pt>
                <c:pt idx="24">
                  <c:v>4811.96</c:v>
                </c:pt>
                <c:pt idx="25">
                  <c:v>-44840.29</c:v>
                </c:pt>
                <c:pt idx="26">
                  <c:v>1638573.85</c:v>
                </c:pt>
                <c:pt idx="27">
                  <c:v>29848.55</c:v>
                </c:pt>
                <c:pt idx="28">
                  <c:v>55906.21</c:v>
                </c:pt>
                <c:pt idx="29">
                  <c:v>16594.37</c:v>
                </c:pt>
                <c:pt idx="30">
                  <c:v>181418.17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D-4161-B94A-29D64A72D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368676.49</c:v>
                </c:pt>
                <c:pt idx="1">
                  <c:v>413222.88000000006</c:v>
                </c:pt>
                <c:pt idx="2">
                  <c:v>95220.07</c:v>
                </c:pt>
                <c:pt idx="3">
                  <c:v>184450.41000000003</c:v>
                </c:pt>
                <c:pt idx="4">
                  <c:v>132037.32</c:v>
                </c:pt>
                <c:pt idx="5">
                  <c:v>76770.13</c:v>
                </c:pt>
                <c:pt idx="6">
                  <c:v>235868.86</c:v>
                </c:pt>
                <c:pt idx="7">
                  <c:v>330940.09999999998</c:v>
                </c:pt>
                <c:pt idx="8">
                  <c:v>420137.77</c:v>
                </c:pt>
                <c:pt idx="9">
                  <c:v>1191528.21</c:v>
                </c:pt>
                <c:pt idx="10">
                  <c:v>703295.35000000009</c:v>
                </c:pt>
                <c:pt idx="11">
                  <c:v>447306.03</c:v>
                </c:pt>
                <c:pt idx="12">
                  <c:v>1091887.04</c:v>
                </c:pt>
                <c:pt idx="13">
                  <c:v>2871918.01</c:v>
                </c:pt>
                <c:pt idx="14">
                  <c:v>1584629.03</c:v>
                </c:pt>
                <c:pt idx="15">
                  <c:v>2052541.54</c:v>
                </c:pt>
                <c:pt idx="16">
                  <c:v>1210441.0999999999</c:v>
                </c:pt>
                <c:pt idx="17">
                  <c:v>504637.65</c:v>
                </c:pt>
                <c:pt idx="18">
                  <c:v>530193.23</c:v>
                </c:pt>
                <c:pt idx="19">
                  <c:v>306917.61</c:v>
                </c:pt>
                <c:pt idx="20">
                  <c:v>319516.53999999998</c:v>
                </c:pt>
                <c:pt idx="21">
                  <c:v>932390.7699999999</c:v>
                </c:pt>
                <c:pt idx="22">
                  <c:v>2720797.71</c:v>
                </c:pt>
                <c:pt idx="23">
                  <c:v>2701684.8600000003</c:v>
                </c:pt>
                <c:pt idx="24">
                  <c:v>1656863.1099999999</c:v>
                </c:pt>
                <c:pt idx="25">
                  <c:v>2416245.2200000002</c:v>
                </c:pt>
                <c:pt idx="26">
                  <c:v>2063322.99</c:v>
                </c:pt>
                <c:pt idx="27">
                  <c:v>816527.75</c:v>
                </c:pt>
                <c:pt idx="28">
                  <c:v>2366378.34</c:v>
                </c:pt>
                <c:pt idx="29">
                  <c:v>2124008.79</c:v>
                </c:pt>
                <c:pt idx="30">
                  <c:v>2627800.34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57-4536-9E44-C99D68E4E7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444748.07</c:v>
                </c:pt>
                <c:pt idx="1">
                  <c:v>497083.67</c:v>
                </c:pt>
                <c:pt idx="2">
                  <c:v>126621.94</c:v>
                </c:pt>
                <c:pt idx="3">
                  <c:v>216456.36</c:v>
                </c:pt>
                <c:pt idx="4">
                  <c:v>154418.42000000001</c:v>
                </c:pt>
                <c:pt idx="5">
                  <c:v>96322.6</c:v>
                </c:pt>
                <c:pt idx="6">
                  <c:v>289487.65999999997</c:v>
                </c:pt>
                <c:pt idx="7">
                  <c:v>390487.54</c:v>
                </c:pt>
                <c:pt idx="8">
                  <c:v>491296.74</c:v>
                </c:pt>
                <c:pt idx="9">
                  <c:v>1477143.71</c:v>
                </c:pt>
                <c:pt idx="10">
                  <c:v>888450.46</c:v>
                </c:pt>
                <c:pt idx="11">
                  <c:v>535537.93000000005</c:v>
                </c:pt>
                <c:pt idx="12">
                  <c:v>1377245.05</c:v>
                </c:pt>
                <c:pt idx="13">
                  <c:v>3978159.49</c:v>
                </c:pt>
                <c:pt idx="14">
                  <c:v>2227482.13</c:v>
                </c:pt>
                <c:pt idx="15">
                  <c:v>2594281.6800000002</c:v>
                </c:pt>
                <c:pt idx="16">
                  <c:v>1446966.02</c:v>
                </c:pt>
                <c:pt idx="17">
                  <c:v>598585.56999999995</c:v>
                </c:pt>
                <c:pt idx="18">
                  <c:v>655646.55000000005</c:v>
                </c:pt>
                <c:pt idx="19">
                  <c:v>367887.7</c:v>
                </c:pt>
                <c:pt idx="20">
                  <c:v>403147.67</c:v>
                </c:pt>
                <c:pt idx="21">
                  <c:v>1149258.23</c:v>
                </c:pt>
                <c:pt idx="22">
                  <c:v>3514950.32</c:v>
                </c:pt>
                <c:pt idx="23">
                  <c:v>3371899.13</c:v>
                </c:pt>
                <c:pt idx="24">
                  <c:v>2021886.76</c:v>
                </c:pt>
                <c:pt idx="25">
                  <c:v>3057300.48</c:v>
                </c:pt>
                <c:pt idx="26">
                  <c:v>2573902.0099999998</c:v>
                </c:pt>
                <c:pt idx="27">
                  <c:v>1009757.07</c:v>
                </c:pt>
                <c:pt idx="28">
                  <c:v>2971479.95</c:v>
                </c:pt>
                <c:pt idx="29">
                  <c:v>2626557.34</c:v>
                </c:pt>
                <c:pt idx="30">
                  <c:v>3092048.78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57-4536-9E44-C99D68E4E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44378</c:v>
                </c:pt>
                <c:pt idx="1">
                  <c:v>44379</c:v>
                </c:pt>
                <c:pt idx="2">
                  <c:v>44380</c:v>
                </c:pt>
                <c:pt idx="3">
                  <c:v>44381</c:v>
                </c:pt>
                <c:pt idx="4">
                  <c:v>44382</c:v>
                </c:pt>
                <c:pt idx="5">
                  <c:v>44383</c:v>
                </c:pt>
                <c:pt idx="6">
                  <c:v>44384</c:v>
                </c:pt>
                <c:pt idx="7">
                  <c:v>44385</c:v>
                </c:pt>
                <c:pt idx="8">
                  <c:v>44386</c:v>
                </c:pt>
                <c:pt idx="9">
                  <c:v>44387</c:v>
                </c:pt>
                <c:pt idx="10">
                  <c:v>44388</c:v>
                </c:pt>
                <c:pt idx="11">
                  <c:v>44389</c:v>
                </c:pt>
                <c:pt idx="12">
                  <c:v>44390</c:v>
                </c:pt>
                <c:pt idx="13">
                  <c:v>44391</c:v>
                </c:pt>
                <c:pt idx="14">
                  <c:v>44392</c:v>
                </c:pt>
                <c:pt idx="15">
                  <c:v>44393</c:v>
                </c:pt>
                <c:pt idx="16">
                  <c:v>44394</c:v>
                </c:pt>
                <c:pt idx="17">
                  <c:v>44395</c:v>
                </c:pt>
                <c:pt idx="18">
                  <c:v>44396</c:v>
                </c:pt>
                <c:pt idx="19">
                  <c:v>44397</c:v>
                </c:pt>
                <c:pt idx="20">
                  <c:v>44398</c:v>
                </c:pt>
                <c:pt idx="21">
                  <c:v>44399</c:v>
                </c:pt>
                <c:pt idx="22">
                  <c:v>44400</c:v>
                </c:pt>
                <c:pt idx="23">
                  <c:v>44401</c:v>
                </c:pt>
                <c:pt idx="24">
                  <c:v>44402</c:v>
                </c:pt>
                <c:pt idx="25">
                  <c:v>44403</c:v>
                </c:pt>
                <c:pt idx="26">
                  <c:v>44404</c:v>
                </c:pt>
                <c:pt idx="27">
                  <c:v>44405</c:v>
                </c:pt>
                <c:pt idx="28">
                  <c:v>44406</c:v>
                </c:pt>
                <c:pt idx="29">
                  <c:v>44407</c:v>
                </c:pt>
                <c:pt idx="30">
                  <c:v>44408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76071.58</c:v>
                </c:pt>
                <c:pt idx="1">
                  <c:v>83860.789999999994</c:v>
                </c:pt>
                <c:pt idx="2">
                  <c:v>31401.87</c:v>
                </c:pt>
                <c:pt idx="3">
                  <c:v>32005.95</c:v>
                </c:pt>
                <c:pt idx="4">
                  <c:v>22381.1</c:v>
                </c:pt>
                <c:pt idx="5">
                  <c:v>19552.47</c:v>
                </c:pt>
                <c:pt idx="6">
                  <c:v>53618.8</c:v>
                </c:pt>
                <c:pt idx="7">
                  <c:v>59547.44</c:v>
                </c:pt>
                <c:pt idx="8">
                  <c:v>71158.97</c:v>
                </c:pt>
                <c:pt idx="9">
                  <c:v>285615.5</c:v>
                </c:pt>
                <c:pt idx="10">
                  <c:v>185155.11</c:v>
                </c:pt>
                <c:pt idx="11">
                  <c:v>88231.9</c:v>
                </c:pt>
                <c:pt idx="12">
                  <c:v>285358.01</c:v>
                </c:pt>
                <c:pt idx="13">
                  <c:v>1106241.48</c:v>
                </c:pt>
                <c:pt idx="14">
                  <c:v>642853.1</c:v>
                </c:pt>
                <c:pt idx="15">
                  <c:v>541740.14</c:v>
                </c:pt>
                <c:pt idx="16">
                  <c:v>236524.92</c:v>
                </c:pt>
                <c:pt idx="17">
                  <c:v>93947.92</c:v>
                </c:pt>
                <c:pt idx="18">
                  <c:v>125453.32</c:v>
                </c:pt>
                <c:pt idx="19">
                  <c:v>60970.09</c:v>
                </c:pt>
                <c:pt idx="20">
                  <c:v>83631.13</c:v>
                </c:pt>
                <c:pt idx="21">
                  <c:v>216867.46</c:v>
                </c:pt>
                <c:pt idx="22">
                  <c:v>794152.61</c:v>
                </c:pt>
                <c:pt idx="23">
                  <c:v>670214.27</c:v>
                </c:pt>
                <c:pt idx="24">
                  <c:v>365023.65</c:v>
                </c:pt>
                <c:pt idx="25">
                  <c:v>641055.26</c:v>
                </c:pt>
                <c:pt idx="26">
                  <c:v>510579.02</c:v>
                </c:pt>
                <c:pt idx="27">
                  <c:v>193229.32</c:v>
                </c:pt>
                <c:pt idx="28">
                  <c:v>605101.61</c:v>
                </c:pt>
                <c:pt idx="29">
                  <c:v>502548.55</c:v>
                </c:pt>
                <c:pt idx="30">
                  <c:v>464248.44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B7-43F1-ACC0-DC88F2D7A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July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Oct. 18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2021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875157"/>
              </p:ext>
            </p:extLst>
          </p:nvPr>
        </p:nvGraphicFramePr>
        <p:xfrm>
          <a:off x="1200150" y="1905000"/>
          <a:ext cx="6743700" cy="2759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July was $1.7M, while the total SCED congestion rent was around $71M.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6588294"/>
              </p:ext>
            </p:extLst>
          </p:nvPr>
        </p:nvGraphicFramePr>
        <p:xfrm>
          <a:off x="838200" y="2362200"/>
          <a:ext cx="7829550" cy="276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/>
              <a:t>The total estimated DAM oversold amount in July was around </a:t>
            </a:r>
          </a:p>
          <a:p>
            <a:pPr marL="0" indent="0">
              <a:buNone/>
            </a:pPr>
            <a:r>
              <a:rPr lang="en-US" sz="2200" dirty="0"/>
              <a:t>     $0.9M.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870153"/>
              </p:ext>
            </p:extLst>
          </p:nvPr>
        </p:nvGraphicFramePr>
        <p:xfrm>
          <a:off x="738187" y="2526165"/>
          <a:ext cx="7667626" cy="2500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7/27/2021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69084"/>
            <a:ext cx="8534400" cy="4319832"/>
          </a:xfrm>
        </p:spPr>
        <p:txBody>
          <a:bodyPr/>
          <a:lstStyle/>
          <a:p>
            <a:r>
              <a:rPr lang="en-US" sz="2000" dirty="0"/>
              <a:t>About $1.6M RENA was observed on OD 7/27. Most of the negative RENA was related to the high RT congestions in DFW area.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DAM oversold on the RT constraints: Significant “DAM oversold” was observed on the RT constraints on the line 1040_D in DFW area. The constraints showed up in RTM with high congestion rent, which were related to a forced outage on a nearby transmission line. </a:t>
            </a:r>
          </a:p>
        </p:txBody>
      </p:sp>
    </p:spTree>
    <p:extLst>
      <p:ext uri="{BB962C8B-B14F-4D97-AF65-F5344CB8AC3E}">
        <p14:creationId xmlns:p14="http://schemas.microsoft.com/office/powerpoint/2010/main" val="416753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The RENA observed in July, 2021 was relatively low.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The only notable RENA event was observable on OD 7/27, which was mostly caused by “DAM oversold” on the high RT congestions related to local forced outage. </a:t>
            </a:r>
          </a:p>
          <a:p>
            <a:endParaRPr lang="en-US" sz="2000" dirty="0"/>
          </a:p>
          <a:p>
            <a:r>
              <a:rPr lang="en-US" sz="2000" dirty="0"/>
              <a:t>PTP w/ links to options didn’t make significant impact to RENA in July. The highest amount of its impact happened on 7/27 with $192k.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July </a:t>
            </a:r>
            <a:r>
              <a:rPr lang="en-US" dirty="0"/>
              <a:t>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5784285"/>
              </p:ext>
            </p:extLst>
          </p:nvPr>
        </p:nvGraphicFramePr>
        <p:xfrm>
          <a:off x="1143000" y="731043"/>
          <a:ext cx="6643687" cy="269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767620"/>
              </p:ext>
            </p:extLst>
          </p:nvPr>
        </p:nvGraphicFramePr>
        <p:xfrm>
          <a:off x="1314449" y="3474244"/>
          <a:ext cx="6300788" cy="2652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34942</TotalTime>
  <Words>254</Words>
  <Application>Microsoft Office PowerPoint</Application>
  <PresentationFormat>On-screen Show (4:3)</PresentationFormat>
  <Paragraphs>44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7/27/2021</vt:lpstr>
      <vt:lpstr>Summary</vt:lpstr>
      <vt:lpstr>July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514</cp:revision>
  <cp:lastPrinted>2021-07-16T14:42:57Z</cp:lastPrinted>
  <dcterms:created xsi:type="dcterms:W3CDTF">2016-01-21T15:20:31Z</dcterms:created>
  <dcterms:modified xsi:type="dcterms:W3CDTF">2021-10-15T18:58:48Z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