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69" r:id="rId6"/>
    <p:sldId id="271" r:id="rId7"/>
    <p:sldId id="274" r:id="rId8"/>
    <p:sldId id="275" r:id="rId9"/>
    <p:sldId id="276" r:id="rId10"/>
    <p:sldId id="259" r:id="rId11"/>
    <p:sldId id="25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0BE717-729A-466F-9EEA-716134A9F200}" v="9" dt="2021-10-13T23:43:56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96" autoAdjust="0"/>
    <p:restoredTop sz="94660"/>
  </p:normalViewPr>
  <p:slideViewPr>
    <p:cSldViewPr snapToGrid="0">
      <p:cViewPr varScale="1">
        <p:scale>
          <a:sx n="97" d="100"/>
          <a:sy n="97" d="100"/>
        </p:scale>
        <p:origin x="8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son, Kevin" userId="e60c6aad-8614-4884-8dc2-e8f78e5022b5" providerId="ADAL" clId="{6F0BE717-729A-466F-9EEA-716134A9F200}"/>
    <pc:docChg chg="custSel addSld delSld modSld sldOrd">
      <pc:chgData name="Hanson, Kevin" userId="e60c6aad-8614-4884-8dc2-e8f78e5022b5" providerId="ADAL" clId="{6F0BE717-729A-466F-9EEA-716134A9F200}" dt="2021-10-13T23:57:24.025" v="1022" actId="47"/>
      <pc:docMkLst>
        <pc:docMk/>
      </pc:docMkLst>
      <pc:sldChg chg="modSp mod">
        <pc:chgData name="Hanson, Kevin" userId="e60c6aad-8614-4884-8dc2-e8f78e5022b5" providerId="ADAL" clId="{6F0BE717-729A-466F-9EEA-716134A9F200}" dt="2021-10-13T23:10:03.319" v="1" actId="20577"/>
        <pc:sldMkLst>
          <pc:docMk/>
          <pc:sldMk cId="2782142516" sldId="256"/>
        </pc:sldMkLst>
        <pc:spChg chg="mod">
          <ac:chgData name="Hanson, Kevin" userId="e60c6aad-8614-4884-8dc2-e8f78e5022b5" providerId="ADAL" clId="{6F0BE717-729A-466F-9EEA-716134A9F200}" dt="2021-10-13T23:10:03.319" v="1" actId="20577"/>
          <ac:spMkLst>
            <pc:docMk/>
            <pc:sldMk cId="2782142516" sldId="256"/>
            <ac:spMk id="3" creationId="{B3D52EDA-2A11-491A-AC85-111E29698755}"/>
          </ac:spMkLst>
        </pc:spChg>
      </pc:sldChg>
      <pc:sldChg chg="modSp mod">
        <pc:chgData name="Hanson, Kevin" userId="e60c6aad-8614-4884-8dc2-e8f78e5022b5" providerId="ADAL" clId="{6F0BE717-729A-466F-9EEA-716134A9F200}" dt="2021-10-13T23:45:54.259" v="302" actId="1076"/>
        <pc:sldMkLst>
          <pc:docMk/>
          <pc:sldMk cId="2150871711" sldId="269"/>
        </pc:sldMkLst>
        <pc:spChg chg="mod">
          <ac:chgData name="Hanson, Kevin" userId="e60c6aad-8614-4884-8dc2-e8f78e5022b5" providerId="ADAL" clId="{6F0BE717-729A-466F-9EEA-716134A9F200}" dt="2021-10-13T23:45:50.707" v="301" actId="1076"/>
          <ac:spMkLst>
            <pc:docMk/>
            <pc:sldMk cId="2150871711" sldId="269"/>
            <ac:spMk id="2" creationId="{EC68EB1E-9601-4A63-8DA7-7BDB7FE46E5F}"/>
          </ac:spMkLst>
        </pc:spChg>
        <pc:spChg chg="mod">
          <ac:chgData name="Hanson, Kevin" userId="e60c6aad-8614-4884-8dc2-e8f78e5022b5" providerId="ADAL" clId="{6F0BE717-729A-466F-9EEA-716134A9F200}" dt="2021-10-13T23:45:54.259" v="302" actId="1076"/>
          <ac:spMkLst>
            <pc:docMk/>
            <pc:sldMk cId="2150871711" sldId="269"/>
            <ac:spMk id="3" creationId="{C239C099-EA77-492F-A08F-FB19AB4B25AB}"/>
          </ac:spMkLst>
        </pc:spChg>
      </pc:sldChg>
      <pc:sldChg chg="del">
        <pc:chgData name="Hanson, Kevin" userId="e60c6aad-8614-4884-8dc2-e8f78e5022b5" providerId="ADAL" clId="{6F0BE717-729A-466F-9EEA-716134A9F200}" dt="2021-10-13T23:38:03.872" v="214" actId="47"/>
        <pc:sldMkLst>
          <pc:docMk/>
          <pc:sldMk cId="2959990273" sldId="270"/>
        </pc:sldMkLst>
      </pc:sldChg>
      <pc:sldChg chg="modSp mod">
        <pc:chgData name="Hanson, Kevin" userId="e60c6aad-8614-4884-8dc2-e8f78e5022b5" providerId="ADAL" clId="{6F0BE717-729A-466F-9EEA-716134A9F200}" dt="2021-10-13T23:56:42.960" v="989" actId="1076"/>
        <pc:sldMkLst>
          <pc:docMk/>
          <pc:sldMk cId="510540461" sldId="271"/>
        </pc:sldMkLst>
        <pc:spChg chg="mod">
          <ac:chgData name="Hanson, Kevin" userId="e60c6aad-8614-4884-8dc2-e8f78e5022b5" providerId="ADAL" clId="{6F0BE717-729A-466F-9EEA-716134A9F200}" dt="2021-10-13T23:46:00.146" v="303" actId="1076"/>
          <ac:spMkLst>
            <pc:docMk/>
            <pc:sldMk cId="510540461" sldId="271"/>
            <ac:spMk id="2" creationId="{EC68EB1E-9601-4A63-8DA7-7BDB7FE46E5F}"/>
          </ac:spMkLst>
        </pc:spChg>
        <pc:spChg chg="mod">
          <ac:chgData name="Hanson, Kevin" userId="e60c6aad-8614-4884-8dc2-e8f78e5022b5" providerId="ADAL" clId="{6F0BE717-729A-466F-9EEA-716134A9F200}" dt="2021-10-13T23:56:42.960" v="989" actId="1076"/>
          <ac:spMkLst>
            <pc:docMk/>
            <pc:sldMk cId="510540461" sldId="271"/>
            <ac:spMk id="3" creationId="{C239C099-EA77-492F-A08F-FB19AB4B25AB}"/>
          </ac:spMkLst>
        </pc:spChg>
      </pc:sldChg>
      <pc:sldChg chg="modSp mod">
        <pc:chgData name="Hanson, Kevin" userId="e60c6aad-8614-4884-8dc2-e8f78e5022b5" providerId="ADAL" clId="{6F0BE717-729A-466F-9EEA-716134A9F200}" dt="2021-10-13T23:56:49.691" v="990" actId="1076"/>
        <pc:sldMkLst>
          <pc:docMk/>
          <pc:sldMk cId="2900279303" sldId="274"/>
        </pc:sldMkLst>
        <pc:spChg chg="mod">
          <ac:chgData name="Hanson, Kevin" userId="e60c6aad-8614-4884-8dc2-e8f78e5022b5" providerId="ADAL" clId="{6F0BE717-729A-466F-9EEA-716134A9F200}" dt="2021-10-13T23:46:04.723" v="304" actId="1076"/>
          <ac:spMkLst>
            <pc:docMk/>
            <pc:sldMk cId="2900279303" sldId="274"/>
            <ac:spMk id="2" creationId="{00000000-0000-0000-0000-000000000000}"/>
          </ac:spMkLst>
        </pc:spChg>
        <pc:spChg chg="mod">
          <ac:chgData name="Hanson, Kevin" userId="e60c6aad-8614-4884-8dc2-e8f78e5022b5" providerId="ADAL" clId="{6F0BE717-729A-466F-9EEA-716134A9F200}" dt="2021-10-13T23:56:49.691" v="990" actId="1076"/>
          <ac:spMkLst>
            <pc:docMk/>
            <pc:sldMk cId="2900279303" sldId="274"/>
            <ac:spMk id="3" creationId="{00000000-0000-0000-0000-000000000000}"/>
          </ac:spMkLst>
        </pc:spChg>
      </pc:sldChg>
      <pc:sldChg chg="modSp new mod ord">
        <pc:chgData name="Hanson, Kevin" userId="e60c6aad-8614-4884-8dc2-e8f78e5022b5" providerId="ADAL" clId="{6F0BE717-729A-466F-9EEA-716134A9F200}" dt="2021-10-13T23:56:15.741" v="988" actId="20577"/>
        <pc:sldMkLst>
          <pc:docMk/>
          <pc:sldMk cId="577441848" sldId="275"/>
        </pc:sldMkLst>
        <pc:spChg chg="mod">
          <ac:chgData name="Hanson, Kevin" userId="e60c6aad-8614-4884-8dc2-e8f78e5022b5" providerId="ADAL" clId="{6F0BE717-729A-466F-9EEA-716134A9F200}" dt="2021-10-13T23:52:55.332" v="709" actId="20577"/>
          <ac:spMkLst>
            <pc:docMk/>
            <pc:sldMk cId="577441848" sldId="275"/>
            <ac:spMk id="2" creationId="{40DB4D31-3F9C-43C2-AF40-A92F0AE3FF7A}"/>
          </ac:spMkLst>
        </pc:spChg>
        <pc:spChg chg="mod">
          <ac:chgData name="Hanson, Kevin" userId="e60c6aad-8614-4884-8dc2-e8f78e5022b5" providerId="ADAL" clId="{6F0BE717-729A-466F-9EEA-716134A9F200}" dt="2021-10-13T23:56:15.741" v="988" actId="20577"/>
          <ac:spMkLst>
            <pc:docMk/>
            <pc:sldMk cId="577441848" sldId="275"/>
            <ac:spMk id="3" creationId="{AF8B3EE2-D6A9-4B2A-9A4C-C83F7557DD11}"/>
          </ac:spMkLst>
        </pc:spChg>
      </pc:sldChg>
      <pc:sldChg chg="modSp add mod ord">
        <pc:chgData name="Hanson, Kevin" userId="e60c6aad-8614-4884-8dc2-e8f78e5022b5" providerId="ADAL" clId="{6F0BE717-729A-466F-9EEA-716134A9F200}" dt="2021-10-13T23:51:56.750" v="692" actId="6549"/>
        <pc:sldMkLst>
          <pc:docMk/>
          <pc:sldMk cId="640616632" sldId="276"/>
        </pc:sldMkLst>
        <pc:spChg chg="mod">
          <ac:chgData name="Hanson, Kevin" userId="e60c6aad-8614-4884-8dc2-e8f78e5022b5" providerId="ADAL" clId="{6F0BE717-729A-466F-9EEA-716134A9F200}" dt="2021-10-13T23:48:17.580" v="442" actId="20577"/>
          <ac:spMkLst>
            <pc:docMk/>
            <pc:sldMk cId="640616632" sldId="276"/>
            <ac:spMk id="2" creationId="{40DB4D31-3F9C-43C2-AF40-A92F0AE3FF7A}"/>
          </ac:spMkLst>
        </pc:spChg>
        <pc:spChg chg="mod">
          <ac:chgData name="Hanson, Kevin" userId="e60c6aad-8614-4884-8dc2-e8f78e5022b5" providerId="ADAL" clId="{6F0BE717-729A-466F-9EEA-716134A9F200}" dt="2021-10-13T23:51:56.750" v="692" actId="6549"/>
          <ac:spMkLst>
            <pc:docMk/>
            <pc:sldMk cId="640616632" sldId="276"/>
            <ac:spMk id="3" creationId="{AF8B3EE2-D6A9-4B2A-9A4C-C83F7557DD11}"/>
          </ac:spMkLst>
        </pc:spChg>
      </pc:sldChg>
      <pc:sldChg chg="modSp new del mod">
        <pc:chgData name="Hanson, Kevin" userId="e60c6aad-8614-4884-8dc2-e8f78e5022b5" providerId="ADAL" clId="{6F0BE717-729A-466F-9EEA-716134A9F200}" dt="2021-10-13T23:57:24.025" v="1022" actId="47"/>
        <pc:sldMkLst>
          <pc:docMk/>
          <pc:sldMk cId="818230066" sldId="277"/>
        </pc:sldMkLst>
        <pc:spChg chg="mod">
          <ac:chgData name="Hanson, Kevin" userId="e60c6aad-8614-4884-8dc2-e8f78e5022b5" providerId="ADAL" clId="{6F0BE717-729A-466F-9EEA-716134A9F200}" dt="2021-10-13T23:57:17.828" v="1021" actId="20577"/>
          <ac:spMkLst>
            <pc:docMk/>
            <pc:sldMk cId="818230066" sldId="277"/>
            <ac:spMk id="2" creationId="{36B759D3-6278-450C-858B-8B39A0F59598}"/>
          </ac:spMkLst>
        </pc:spChg>
      </pc:sldChg>
    </pc:docChg>
  </pc:docChgLst>
  <pc:docChgLst>
    <pc:chgData name="Hanson, Kevin" userId="e60c6aad-8614-4884-8dc2-e8f78e5022b5" providerId="ADAL" clId="{3D580E7C-2249-4654-8784-F91B513B0FF5}"/>
    <pc:docChg chg="modSld">
      <pc:chgData name="Hanson, Kevin" userId="e60c6aad-8614-4884-8dc2-e8f78e5022b5" providerId="ADAL" clId="{3D580E7C-2249-4654-8784-F91B513B0FF5}" dt="2021-09-08T16:06:51.192" v="8" actId="20577"/>
      <pc:docMkLst>
        <pc:docMk/>
      </pc:docMkLst>
      <pc:sldChg chg="modSp">
        <pc:chgData name="Hanson, Kevin" userId="e60c6aad-8614-4884-8dc2-e8f78e5022b5" providerId="ADAL" clId="{3D580E7C-2249-4654-8784-F91B513B0FF5}" dt="2021-09-08T16:06:51.192" v="8" actId="20577"/>
        <pc:sldMkLst>
          <pc:docMk/>
          <pc:sldMk cId="2900279303" sldId="274"/>
        </pc:sldMkLst>
        <pc:spChg chg="mod">
          <ac:chgData name="Hanson, Kevin" userId="e60c6aad-8614-4884-8dc2-e8f78e5022b5" providerId="ADAL" clId="{3D580E7C-2249-4654-8784-F91B513B0FF5}" dt="2021-09-08T16:06:51.192" v="8" actId="20577"/>
          <ac:spMkLst>
            <pc:docMk/>
            <pc:sldMk cId="2900279303" sldId="274"/>
            <ac:spMk id="3" creationId="{00000000-0000-0000-0000-000000000000}"/>
          </ac:spMkLst>
        </pc:spChg>
      </pc:sldChg>
    </pc:docChg>
  </pc:docChgLst>
  <pc:docChgLst>
    <pc:chgData name="Hanson, Kevin" userId="e60c6aad-8614-4884-8dc2-e8f78e5022b5" providerId="ADAL" clId="{FCB4F5A2-10F1-41CF-B815-F6CB77876977}"/>
    <pc:docChg chg="custSel modSld">
      <pc:chgData name="Hanson, Kevin" userId="e60c6aad-8614-4884-8dc2-e8f78e5022b5" providerId="ADAL" clId="{FCB4F5A2-10F1-41CF-B815-F6CB77876977}" dt="2021-09-08T15:33:04.759" v="887" actId="20577"/>
      <pc:docMkLst>
        <pc:docMk/>
      </pc:docMkLst>
      <pc:sldChg chg="modSp">
        <pc:chgData name="Hanson, Kevin" userId="e60c6aad-8614-4884-8dc2-e8f78e5022b5" providerId="ADAL" clId="{FCB4F5A2-10F1-41CF-B815-F6CB77876977}" dt="2021-09-08T15:27:02.972" v="792" actId="20577"/>
        <pc:sldMkLst>
          <pc:docMk/>
          <pc:sldMk cId="2150871711" sldId="269"/>
        </pc:sldMkLst>
        <pc:spChg chg="mod">
          <ac:chgData name="Hanson, Kevin" userId="e60c6aad-8614-4884-8dc2-e8f78e5022b5" providerId="ADAL" clId="{FCB4F5A2-10F1-41CF-B815-F6CB77876977}" dt="2021-09-08T15:27:02.972" v="792" actId="20577"/>
          <ac:spMkLst>
            <pc:docMk/>
            <pc:sldMk cId="2150871711" sldId="269"/>
            <ac:spMk id="3" creationId="{C239C099-EA77-492F-A08F-FB19AB4B25AB}"/>
          </ac:spMkLst>
        </pc:spChg>
      </pc:sldChg>
      <pc:sldChg chg="modSp">
        <pc:chgData name="Hanson, Kevin" userId="e60c6aad-8614-4884-8dc2-e8f78e5022b5" providerId="ADAL" clId="{FCB4F5A2-10F1-41CF-B815-F6CB77876977}" dt="2021-09-08T15:29:51.914" v="862" actId="27636"/>
        <pc:sldMkLst>
          <pc:docMk/>
          <pc:sldMk cId="510540461" sldId="271"/>
        </pc:sldMkLst>
        <pc:spChg chg="mod">
          <ac:chgData name="Hanson, Kevin" userId="e60c6aad-8614-4884-8dc2-e8f78e5022b5" providerId="ADAL" clId="{FCB4F5A2-10F1-41CF-B815-F6CB77876977}" dt="2021-09-08T15:29:51.914" v="862" actId="27636"/>
          <ac:spMkLst>
            <pc:docMk/>
            <pc:sldMk cId="510540461" sldId="271"/>
            <ac:spMk id="3" creationId="{C239C099-EA77-492F-A08F-FB19AB4B25AB}"/>
          </ac:spMkLst>
        </pc:spChg>
      </pc:sldChg>
      <pc:sldChg chg="modSp">
        <pc:chgData name="Hanson, Kevin" userId="e60c6aad-8614-4884-8dc2-e8f78e5022b5" providerId="ADAL" clId="{FCB4F5A2-10F1-41CF-B815-F6CB77876977}" dt="2021-09-08T15:33:04.759" v="887" actId="20577"/>
        <pc:sldMkLst>
          <pc:docMk/>
          <pc:sldMk cId="2900279303" sldId="274"/>
        </pc:sldMkLst>
        <pc:spChg chg="mod">
          <ac:chgData name="Hanson, Kevin" userId="e60c6aad-8614-4884-8dc2-e8f78e5022b5" providerId="ADAL" clId="{FCB4F5A2-10F1-41CF-B815-F6CB77876977}" dt="2021-09-08T15:33:04.759" v="887" actId="20577"/>
          <ac:spMkLst>
            <pc:docMk/>
            <pc:sldMk cId="2900279303" sldId="274"/>
            <ac:spMk id="3" creationId="{00000000-0000-0000-0000-000000000000}"/>
          </ac:spMkLst>
        </pc:spChg>
      </pc:sldChg>
    </pc:docChg>
  </pc:docChgLst>
  <pc:docChgLst>
    <pc:chgData name="Hanson, Kevin" userId="e60c6aad-8614-4884-8dc2-e8f78e5022b5" providerId="ADAL" clId="{A2783398-21E1-4DC5-8C96-D0A2568C6048}"/>
    <pc:docChg chg="custSel addSld delSld modSld">
      <pc:chgData name="Hanson, Kevin" userId="e60c6aad-8614-4884-8dc2-e8f78e5022b5" providerId="ADAL" clId="{A2783398-21E1-4DC5-8C96-D0A2568C6048}" dt="2021-09-06T15:09:22.616" v="508" actId="20577"/>
      <pc:docMkLst>
        <pc:docMk/>
      </pc:docMkLst>
      <pc:sldChg chg="modSp">
        <pc:chgData name="Hanson, Kevin" userId="e60c6aad-8614-4884-8dc2-e8f78e5022b5" providerId="ADAL" clId="{A2783398-21E1-4DC5-8C96-D0A2568C6048}" dt="2021-09-06T15:08:13.051" v="468" actId="20577"/>
        <pc:sldMkLst>
          <pc:docMk/>
          <pc:sldMk cId="1982429268" sldId="257"/>
        </pc:sldMkLst>
        <pc:spChg chg="mod">
          <ac:chgData name="Hanson, Kevin" userId="e60c6aad-8614-4884-8dc2-e8f78e5022b5" providerId="ADAL" clId="{A2783398-21E1-4DC5-8C96-D0A2568C6048}" dt="2021-09-06T15:08:13.051" v="468" actId="20577"/>
          <ac:spMkLst>
            <pc:docMk/>
            <pc:sldMk cId="1982429268" sldId="257"/>
            <ac:spMk id="3" creationId="{524278DD-5EA5-4B71-AE13-71FE1E7DBE3B}"/>
          </ac:spMkLst>
        </pc:spChg>
      </pc:sldChg>
      <pc:sldChg chg="modSp">
        <pc:chgData name="Hanson, Kevin" userId="e60c6aad-8614-4884-8dc2-e8f78e5022b5" providerId="ADAL" clId="{A2783398-21E1-4DC5-8C96-D0A2568C6048}" dt="2021-09-06T15:08:39.416" v="482" actId="20577"/>
        <pc:sldMkLst>
          <pc:docMk/>
          <pc:sldMk cId="2150871711" sldId="269"/>
        </pc:sldMkLst>
        <pc:spChg chg="mod">
          <ac:chgData name="Hanson, Kevin" userId="e60c6aad-8614-4884-8dc2-e8f78e5022b5" providerId="ADAL" clId="{A2783398-21E1-4DC5-8C96-D0A2568C6048}" dt="2021-09-06T15:08:39.416" v="482" actId="20577"/>
          <ac:spMkLst>
            <pc:docMk/>
            <pc:sldMk cId="2150871711" sldId="269"/>
            <ac:spMk id="3" creationId="{C239C099-EA77-492F-A08F-FB19AB4B25AB}"/>
          </ac:spMkLst>
        </pc:spChg>
      </pc:sldChg>
      <pc:sldChg chg="modSp add">
        <pc:chgData name="Hanson, Kevin" userId="e60c6aad-8614-4884-8dc2-e8f78e5022b5" providerId="ADAL" clId="{A2783398-21E1-4DC5-8C96-D0A2568C6048}" dt="2021-09-06T15:08:51.879" v="498" actId="20577"/>
        <pc:sldMkLst>
          <pc:docMk/>
          <pc:sldMk cId="510540461" sldId="271"/>
        </pc:sldMkLst>
        <pc:spChg chg="mod">
          <ac:chgData name="Hanson, Kevin" userId="e60c6aad-8614-4884-8dc2-e8f78e5022b5" providerId="ADAL" clId="{A2783398-21E1-4DC5-8C96-D0A2568C6048}" dt="2021-09-06T14:54:56.541" v="128" actId="20577"/>
          <ac:spMkLst>
            <pc:docMk/>
            <pc:sldMk cId="510540461" sldId="271"/>
            <ac:spMk id="2" creationId="{EC68EB1E-9601-4A63-8DA7-7BDB7FE46E5F}"/>
          </ac:spMkLst>
        </pc:spChg>
        <pc:spChg chg="mod">
          <ac:chgData name="Hanson, Kevin" userId="e60c6aad-8614-4884-8dc2-e8f78e5022b5" providerId="ADAL" clId="{A2783398-21E1-4DC5-8C96-D0A2568C6048}" dt="2021-09-06T15:08:51.879" v="498" actId="20577"/>
          <ac:spMkLst>
            <pc:docMk/>
            <pc:sldMk cId="510540461" sldId="271"/>
            <ac:spMk id="3" creationId="{C239C099-EA77-492F-A08F-FB19AB4B25AB}"/>
          </ac:spMkLst>
        </pc:spChg>
      </pc:sldChg>
    </pc:docChg>
  </pc:docChgLst>
  <pc:docChgLst>
    <pc:chgData name="Hanson, Kevin" userId="e60c6aad-8614-4884-8dc2-e8f78e5022b5" providerId="ADAL" clId="{D3E349A8-EB1A-4878-B597-C3B070DB7DD3}"/>
    <pc:docChg chg="custSel addSld delSld modSld">
      <pc:chgData name="Hanson, Kevin" userId="e60c6aad-8614-4884-8dc2-e8f78e5022b5" providerId="ADAL" clId="{D3E349A8-EB1A-4878-B597-C3B070DB7DD3}" dt="2021-09-08T02:51:18.667" v="94" actId="20577"/>
      <pc:docMkLst>
        <pc:docMk/>
      </pc:docMkLst>
      <pc:sldChg chg="modSp">
        <pc:chgData name="Hanson, Kevin" userId="e60c6aad-8614-4884-8dc2-e8f78e5022b5" providerId="ADAL" clId="{D3E349A8-EB1A-4878-B597-C3B070DB7DD3}" dt="2021-09-08T02:50:57.292" v="80" actId="20577"/>
        <pc:sldMkLst>
          <pc:docMk/>
          <pc:sldMk cId="2150871711" sldId="269"/>
        </pc:sldMkLst>
        <pc:spChg chg="mod">
          <ac:chgData name="Hanson, Kevin" userId="e60c6aad-8614-4884-8dc2-e8f78e5022b5" providerId="ADAL" clId="{D3E349A8-EB1A-4878-B597-C3B070DB7DD3}" dt="2021-09-08T02:50:43.280" v="73" actId="1035"/>
          <ac:spMkLst>
            <pc:docMk/>
            <pc:sldMk cId="2150871711" sldId="269"/>
            <ac:spMk id="2" creationId="{EC68EB1E-9601-4A63-8DA7-7BDB7FE46E5F}"/>
          </ac:spMkLst>
        </pc:spChg>
        <pc:spChg chg="mod">
          <ac:chgData name="Hanson, Kevin" userId="e60c6aad-8614-4884-8dc2-e8f78e5022b5" providerId="ADAL" clId="{D3E349A8-EB1A-4878-B597-C3B070DB7DD3}" dt="2021-09-08T02:50:57.292" v="80" actId="20577"/>
          <ac:spMkLst>
            <pc:docMk/>
            <pc:sldMk cId="2150871711" sldId="269"/>
            <ac:spMk id="3" creationId="{C239C099-EA77-492F-A08F-FB19AB4B25AB}"/>
          </ac:spMkLst>
        </pc:spChg>
      </pc:sldChg>
      <pc:sldChg chg="modSp">
        <pc:chgData name="Hanson, Kevin" userId="e60c6aad-8614-4884-8dc2-e8f78e5022b5" providerId="ADAL" clId="{D3E349A8-EB1A-4878-B597-C3B070DB7DD3}" dt="2021-09-08T02:51:07.704" v="87" actId="20577"/>
        <pc:sldMkLst>
          <pc:docMk/>
          <pc:sldMk cId="510540461" sldId="271"/>
        </pc:sldMkLst>
        <pc:spChg chg="mod">
          <ac:chgData name="Hanson, Kevin" userId="e60c6aad-8614-4884-8dc2-e8f78e5022b5" providerId="ADAL" clId="{D3E349A8-EB1A-4878-B597-C3B070DB7DD3}" dt="2021-09-08T02:51:07.704" v="87" actId="20577"/>
          <ac:spMkLst>
            <pc:docMk/>
            <pc:sldMk cId="510540461" sldId="271"/>
            <ac:spMk id="3" creationId="{C239C099-EA77-492F-A08F-FB19AB4B25AB}"/>
          </ac:spMkLst>
        </pc:spChg>
      </pc:sldChg>
      <pc:sldChg chg="del">
        <pc:chgData name="Hanson, Kevin" userId="e60c6aad-8614-4884-8dc2-e8f78e5022b5" providerId="ADAL" clId="{D3E349A8-EB1A-4878-B597-C3B070DB7DD3}" dt="2021-09-07T23:48:01.192" v="1" actId="2696"/>
        <pc:sldMkLst>
          <pc:docMk/>
          <pc:sldMk cId="2971322805" sldId="272"/>
        </pc:sldMkLst>
      </pc:sldChg>
      <pc:sldChg chg="del">
        <pc:chgData name="Hanson, Kevin" userId="e60c6aad-8614-4884-8dc2-e8f78e5022b5" providerId="ADAL" clId="{D3E349A8-EB1A-4878-B597-C3B070DB7DD3}" dt="2021-09-07T23:48:04.026" v="2" actId="2696"/>
        <pc:sldMkLst>
          <pc:docMk/>
          <pc:sldMk cId="1635274650" sldId="273"/>
        </pc:sldMkLst>
      </pc:sldChg>
      <pc:sldChg chg="modSp add">
        <pc:chgData name="Hanson, Kevin" userId="e60c6aad-8614-4884-8dc2-e8f78e5022b5" providerId="ADAL" clId="{D3E349A8-EB1A-4878-B597-C3B070DB7DD3}" dt="2021-09-08T02:51:18.667" v="94" actId="20577"/>
        <pc:sldMkLst>
          <pc:docMk/>
          <pc:sldMk cId="2900279303" sldId="274"/>
        </pc:sldMkLst>
        <pc:spChg chg="mod">
          <ac:chgData name="Hanson, Kevin" userId="e60c6aad-8614-4884-8dc2-e8f78e5022b5" providerId="ADAL" clId="{D3E349A8-EB1A-4878-B597-C3B070DB7DD3}" dt="2021-09-08T02:51:18.667" v="94" actId="20577"/>
          <ac:spMkLst>
            <pc:docMk/>
            <pc:sldMk cId="2900279303" sldId="274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1099C-6BE6-45B7-A58F-6B35EED4C879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F6B3B-0F18-4DF5-8BE8-CA8927AB9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0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C6789-C145-414B-9523-3A9C27A12B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B27743-3485-4A17-93A5-DF95E2B51F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EFEC9-9372-4065-BA9F-719C50B8E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37409-50CB-40FF-B007-24BC704919C2}" type="datetime1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18044-CE0D-44F6-9E1F-798C15C36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469FB-9F41-4254-8787-1E088C07A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82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4D487-E3E6-4FF2-BEB8-FA431D7C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E2BBC4-C49E-4CF0-82B0-03E0328BB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1D38B-B361-4045-B561-8189DDCD0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E0B5-1214-42B3-9786-E9CB3E5E0E9E}" type="datetime1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9226F-189F-4386-BE7B-C86F93C39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E958A-D3B9-4FCB-8DDA-753B91FD6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28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429737-5429-49C0-A028-8E1B7219CF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64CDA2-183B-4F27-90B0-AAD3243FA6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578D9-BBC9-4B2C-82D3-1A768D534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A8426-679D-4A62-807F-73F16312171F}" type="datetime1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BC398-B1BA-4D16-9738-BDEB71A3E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E6129-F598-49A8-B108-EA3214B79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55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E99C1-5D8E-4EBC-8A2D-977F321D5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7BD0B-CAD0-44FF-B776-F04CEE4E8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AC52F-AA3D-4786-87AD-A03E08BC9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6DDC-70BD-4A7F-95E9-67A4273EAA5E}" type="datetime1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123EF-8FD0-4209-9583-5C5D2B739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1A283-466B-4AD5-B60E-4144179F7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1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A6126-5E7B-4336-A213-C0694AEE2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B6C214-8921-4136-A1D4-0832AE96E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24D38-A677-4BBF-B1E5-4E6CDF6B1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2D33-1EE4-467E-899D-E946BF1B461B}" type="datetime1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B5353-453D-42B4-89E8-26A41DED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24C13-7447-4CE2-8073-D5DC661C5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00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A21E6-AAE8-4630-8972-F691D199F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B74E9-49BC-4C4B-8F8A-E63C0AC7C8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623FFA-7E3B-45B8-A058-0EFA502BC3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3B54F9-4D49-4F4D-9A39-4E7F93F7F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BE5F-369B-4872-B4B0-C17D7478637C}" type="datetime1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5FE29-4870-4DFB-81CF-047610D2B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AEE0B4-DE0F-4A59-A091-60256991F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24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AD57E-06C4-406F-A098-B9166EA5C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D97B9-0B6C-4005-B281-50C253215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FE6D4B-E03F-4ACC-A011-60CB93681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937538-FB14-4552-9B85-6108694FFF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3A5AD0-CA72-4901-8513-0EB45C052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385734-B549-42E3-A699-4EFF8691D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244E-B4DF-4C98-AEB4-AAD9BB99DAA9}" type="datetime1">
              <a:rPr lang="en-US" smtClean="0"/>
              <a:t>10/13/2021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D65918-E963-4D2E-8A8D-6232EF95F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C14EB6-FDE0-426A-B861-4AAB787EF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060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80EAD-1A2A-4194-B59B-66B0B9A38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A6BBBB-CBE1-4456-891F-E55351A31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FD05-E677-4AA6-9A71-37B7993F7DAE}" type="datetime1">
              <a:rPr lang="en-US" smtClean="0"/>
              <a:t>10/13/2021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EE617E-496A-42E6-86EF-8D696F80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961667-8279-404D-86E0-574B79E0D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61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37094C-D558-43B1-A9B5-D3EC0DB7D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A642-8630-413B-BC73-A55A202B2FE7}" type="datetime1">
              <a:rPr lang="en-US" smtClean="0"/>
              <a:t>10/13/2021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D3FDD7-8B45-40F6-84D4-6DFF97A34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AB8D9C-F2FD-4AE6-89EB-A95E30B3C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6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DFA47-DB82-4D16-9332-74756AF3B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71E53-FF2C-4DDF-86BD-964906EF9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79E93C-B1E5-4693-9F02-6C24C60B8D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13B91C-77E5-4CB2-959F-BBE36B2EC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A687-BC76-490A-BB15-9E8E7E7E4D86}" type="datetime1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B5F31E-794D-4832-81D1-0E78F04B4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FFA6E-5430-45E3-A7C4-C2C579673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3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75304-CC91-498D-905E-251D5DF5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38BB88-EA2E-486C-B8C5-6206CCD880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1023A1-24F9-48BA-BF66-78B07E7B0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755D6-ED36-4353-AF8A-A06D7991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0EDC-1571-4F11-9DE1-C2E8AECAB192}" type="datetime1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3D739-0CF5-4652-9116-8F07EB7D7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028532-F976-47AE-9667-AC735AA5A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9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013410-D46D-4190-80F5-C3AF4F825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49E9BD-6B89-4834-964B-70D99946B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FD93E-7DF4-415E-A87A-64C9E2984F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5E680-6FF1-4232-B602-81D39BF45B20}" type="datetime1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73BDA-F366-4C15-B8D2-C1D7A1771D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2916F-5B6C-4D67-8DB5-DE88BA5A5C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8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3ED17-6ACE-43AF-8751-C26A1BA94E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PLWG Extreme Case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D52EDA-2A11-491A-AC85-111E296987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PLWG Meeting </a:t>
            </a:r>
            <a:br>
              <a:rPr lang="en-US" dirty="0"/>
            </a:br>
            <a:r>
              <a:rPr lang="en-US" dirty="0"/>
              <a:t>10/15/2021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E7A0E-E08E-4D5B-B52C-2A9A4FE20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42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8EB1E-9601-4A63-8DA7-7BDB7FE46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Extreme Winter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9C099-EA77-492F-A08F-FB19AB4B2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1804"/>
            <a:ext cx="10515600" cy="4694392"/>
          </a:xfrm>
        </p:spPr>
        <p:txBody>
          <a:bodyPr>
            <a:noAutofit/>
          </a:bodyPr>
          <a:lstStyle/>
          <a:p>
            <a:r>
              <a:rPr lang="en-US" sz="1200" dirty="0"/>
              <a:t>Early morning</a:t>
            </a:r>
          </a:p>
          <a:p>
            <a:r>
              <a:rPr lang="en-US" sz="1200" dirty="0"/>
              <a:t>February 15, 2021 Weather Assumptions (99/1 Winter)</a:t>
            </a:r>
          </a:p>
          <a:p>
            <a:pPr lvl="1"/>
            <a:r>
              <a:rPr lang="en-US" sz="1200" dirty="0"/>
              <a:t>Uses a forecast developed by ERCOT or developed by the TDSPs</a:t>
            </a:r>
          </a:p>
          <a:p>
            <a:pPr lvl="1"/>
            <a:r>
              <a:rPr lang="en-US" sz="1200" dirty="0"/>
              <a:t>TSPs would develop the appropriate distribution of the load forecast</a:t>
            </a:r>
          </a:p>
          <a:p>
            <a:r>
              <a:rPr lang="en-US" sz="1200" dirty="0"/>
              <a:t>Load would be not scaled down to match generation</a:t>
            </a:r>
          </a:p>
          <a:p>
            <a:r>
              <a:rPr lang="en-US" sz="1200" dirty="0"/>
              <a:t>Solar generation at 0%</a:t>
            </a:r>
          </a:p>
          <a:p>
            <a:r>
              <a:rPr lang="en-US" sz="1200" dirty="0"/>
              <a:t>Wind generation at 10%</a:t>
            </a:r>
          </a:p>
          <a:p>
            <a:r>
              <a:rPr lang="en-US" sz="1200" dirty="0"/>
              <a:t>Storage at 0%</a:t>
            </a:r>
          </a:p>
          <a:p>
            <a:r>
              <a:rPr lang="en-US" sz="1200" dirty="0"/>
              <a:t>Disable reactive capability for IRR units below 10% output</a:t>
            </a:r>
          </a:p>
          <a:p>
            <a:pPr lvl="1"/>
            <a:r>
              <a:rPr lang="en-US" sz="1200" dirty="0"/>
              <a:t>Currently, no market exists for reactive services</a:t>
            </a:r>
          </a:p>
          <a:p>
            <a:r>
              <a:rPr lang="en-US" sz="1200" dirty="0"/>
              <a:t>All Ancillary Service generation and load are assumed dispatched</a:t>
            </a:r>
          </a:p>
          <a:p>
            <a:r>
              <a:rPr lang="en-US" sz="1200" dirty="0"/>
              <a:t>DC Ties are assumed to have no imports and no exports</a:t>
            </a:r>
          </a:p>
          <a:p>
            <a:r>
              <a:rPr lang="en-US" sz="1200" dirty="0"/>
              <a:t>GTCs are not violated</a:t>
            </a:r>
          </a:p>
          <a:p>
            <a:r>
              <a:rPr lang="en-US" sz="1200" dirty="0"/>
              <a:t>One study would be a G1N1 or GXN1 analysis, where the GX is a group of generation facilities in the same physical area or with a common failure mode (e.g., gas pipeline)</a:t>
            </a:r>
          </a:p>
          <a:p>
            <a:r>
              <a:rPr lang="en-US" sz="1200" dirty="0"/>
              <a:t>Another study would be systemwide natural gas fired deration of XX% to be reflective of natural gas system not pressurized appropriately</a:t>
            </a:r>
          </a:p>
          <a:p>
            <a:r>
              <a:rPr lang="en-US" sz="1200" dirty="0"/>
              <a:t>Demand response (voluntary and involuntary) may be needed</a:t>
            </a:r>
          </a:p>
          <a:p>
            <a:pPr lvl="1"/>
            <a:r>
              <a:rPr lang="en-US" sz="1200" dirty="0"/>
              <a:t>Reduce large Industrial loads as necessary</a:t>
            </a:r>
          </a:p>
          <a:p>
            <a:pPr lvl="1"/>
            <a:r>
              <a:rPr lang="en-US" sz="1200" dirty="0"/>
              <a:t>If still insufficient to solve the case, reduce other loads on their system</a:t>
            </a:r>
          </a:p>
          <a:p>
            <a:pPr lvl="1"/>
            <a:r>
              <a:rPr lang="en-US" sz="1200" dirty="0"/>
              <a:t>Involuntary demand response can also be described as energy shortages</a:t>
            </a:r>
          </a:p>
          <a:p>
            <a:pPr lvl="1"/>
            <a:r>
              <a:rPr lang="en-US" sz="1200" dirty="0"/>
              <a:t>Involuntary demand response would be allocated based on the ERCOT method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40517-3BF5-406F-9F65-2AC409990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71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8EB1E-9601-4A63-8DA7-7BDB7FE46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Extreme Heat and Drought Summer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9C099-EA77-492F-A08F-FB19AB4B2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1804"/>
            <a:ext cx="10515600" cy="4694392"/>
          </a:xfrm>
        </p:spPr>
        <p:txBody>
          <a:bodyPr>
            <a:noAutofit/>
          </a:bodyPr>
          <a:lstStyle/>
          <a:p>
            <a:r>
              <a:rPr lang="en-US" sz="1200" dirty="0"/>
              <a:t>Early evening</a:t>
            </a:r>
          </a:p>
          <a:p>
            <a:r>
              <a:rPr lang="en-US" sz="1200" dirty="0"/>
              <a:t>August 2, 2011 Weather Assumptions (99/1 Summer)</a:t>
            </a:r>
          </a:p>
          <a:p>
            <a:pPr lvl="1"/>
            <a:r>
              <a:rPr lang="en-US" sz="1200" dirty="0"/>
              <a:t>Uses a forecast developed by ERCOT or developed by the TDSPs</a:t>
            </a:r>
          </a:p>
          <a:p>
            <a:pPr lvl="1"/>
            <a:r>
              <a:rPr lang="en-US" sz="1200" dirty="0"/>
              <a:t>TSPs would develop the appropriate distribution of the load forecast</a:t>
            </a:r>
          </a:p>
          <a:p>
            <a:r>
              <a:rPr lang="en-US" sz="1200" dirty="0"/>
              <a:t>Load would be not scaled down to match generation</a:t>
            </a:r>
          </a:p>
          <a:p>
            <a:r>
              <a:rPr lang="en-US" sz="1200" dirty="0"/>
              <a:t>Solar generation at 80%</a:t>
            </a:r>
          </a:p>
          <a:p>
            <a:r>
              <a:rPr lang="en-US" sz="1200" dirty="0"/>
              <a:t>Wind generation at 10%</a:t>
            </a:r>
          </a:p>
          <a:p>
            <a:r>
              <a:rPr lang="en-US" sz="1200" dirty="0"/>
              <a:t>Storage at 0%</a:t>
            </a:r>
          </a:p>
          <a:p>
            <a:r>
              <a:rPr lang="en-US" sz="1200" dirty="0"/>
              <a:t>Disable reactive capability for IRR units below 10% output</a:t>
            </a:r>
          </a:p>
          <a:p>
            <a:pPr lvl="1"/>
            <a:r>
              <a:rPr lang="en-US" sz="1200" dirty="0"/>
              <a:t>Currently, no market exists for reactive services</a:t>
            </a:r>
          </a:p>
          <a:p>
            <a:r>
              <a:rPr lang="en-US" sz="1200" dirty="0"/>
              <a:t>All Ancillary Service generation and load are assumed dispatched</a:t>
            </a:r>
          </a:p>
          <a:p>
            <a:r>
              <a:rPr lang="en-US" sz="1200" dirty="0"/>
              <a:t>DC Ties are assumed to have full imports and no exports</a:t>
            </a:r>
          </a:p>
          <a:p>
            <a:r>
              <a:rPr lang="en-US" sz="1200" dirty="0"/>
              <a:t>GTCs are not violated</a:t>
            </a:r>
          </a:p>
          <a:p>
            <a:r>
              <a:rPr lang="en-US" sz="1200" dirty="0"/>
              <a:t>G1N1 or GXN1 analysis, where the GX is a group of generation facilities with low water risks (both natural gas and coal)</a:t>
            </a:r>
          </a:p>
          <a:p>
            <a:r>
              <a:rPr lang="en-US" sz="1200" dirty="0"/>
              <a:t>Demand response (voluntary and involuntary) may be needed</a:t>
            </a:r>
          </a:p>
          <a:p>
            <a:pPr lvl="1"/>
            <a:r>
              <a:rPr lang="en-US" sz="1200" dirty="0"/>
              <a:t>Reduce large Industrial loads as necessary</a:t>
            </a:r>
          </a:p>
          <a:p>
            <a:pPr lvl="1"/>
            <a:r>
              <a:rPr lang="en-US" sz="1200" dirty="0"/>
              <a:t>If still insufficient to solve the case, reduce other loads on their system</a:t>
            </a:r>
          </a:p>
          <a:p>
            <a:pPr lvl="1"/>
            <a:r>
              <a:rPr lang="en-US" sz="1200" dirty="0"/>
              <a:t>Involuntary demand response can also be described as energy shortages</a:t>
            </a:r>
          </a:p>
          <a:p>
            <a:pPr lvl="1"/>
            <a:r>
              <a:rPr lang="en-US" sz="1200" dirty="0"/>
              <a:t>Involuntary demand response would be allocated based on the ERCOT method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40517-3BF5-406F-9F65-2AC409990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0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Hurricanes/Tropical Storms/Tornadoes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301"/>
            <a:ext cx="10515600" cy="4944800"/>
          </a:xfrm>
        </p:spPr>
        <p:txBody>
          <a:bodyPr>
            <a:normAutofit fontScale="25000" lnSpcReduction="20000"/>
          </a:bodyPr>
          <a:lstStyle/>
          <a:p>
            <a:r>
              <a:rPr lang="en-US" sz="4800" dirty="0"/>
              <a:t>Summer loads </a:t>
            </a:r>
          </a:p>
          <a:p>
            <a:pPr lvl="1"/>
            <a:r>
              <a:rPr lang="en-US" sz="4800" dirty="0"/>
              <a:t>Both 90/10 and 99/1 weather assumptions</a:t>
            </a:r>
          </a:p>
          <a:p>
            <a:pPr lvl="1"/>
            <a:r>
              <a:rPr lang="en-US" sz="4800" dirty="0"/>
              <a:t>Uses forecasts developed by ERCOT or developed by the TDSPs</a:t>
            </a:r>
          </a:p>
          <a:p>
            <a:pPr lvl="1"/>
            <a:r>
              <a:rPr lang="en-US" sz="4800" dirty="0"/>
              <a:t>TSPs would develop the appropriate distribution of the load forecast </a:t>
            </a:r>
          </a:p>
          <a:p>
            <a:r>
              <a:rPr lang="en-US" sz="4800" dirty="0"/>
              <a:t>Load would be not scaled down to match generation</a:t>
            </a:r>
          </a:p>
          <a:p>
            <a:r>
              <a:rPr lang="en-US" sz="4800" dirty="0"/>
              <a:t>Solar generation at 80%</a:t>
            </a:r>
          </a:p>
          <a:p>
            <a:r>
              <a:rPr lang="en-US" sz="4800" dirty="0"/>
              <a:t>Wind generation at 50%</a:t>
            </a:r>
          </a:p>
          <a:p>
            <a:r>
              <a:rPr lang="en-US" sz="4800" dirty="0"/>
              <a:t>Storage at 0%</a:t>
            </a:r>
          </a:p>
          <a:p>
            <a:r>
              <a:rPr lang="en-US" sz="4800" dirty="0"/>
              <a:t>Disable reactive capability for IRR units below 10% output</a:t>
            </a:r>
          </a:p>
          <a:p>
            <a:pPr lvl="1"/>
            <a:r>
              <a:rPr lang="en-US" sz="4800" dirty="0"/>
              <a:t>Currently, no market exists for reactive services</a:t>
            </a:r>
          </a:p>
          <a:p>
            <a:r>
              <a:rPr lang="en-US" sz="4800" dirty="0"/>
              <a:t>All Ancillary Service generation and load are assumed dispatched</a:t>
            </a:r>
          </a:p>
          <a:p>
            <a:r>
              <a:rPr lang="en-US" sz="4800" dirty="0"/>
              <a:t>DC Ties are assumed to have only imports and exports that helps the situation</a:t>
            </a:r>
          </a:p>
          <a:p>
            <a:r>
              <a:rPr lang="en-US" sz="4800" dirty="0"/>
              <a:t>GTCs are not violated</a:t>
            </a:r>
          </a:p>
          <a:p>
            <a:r>
              <a:rPr lang="en-US" sz="4800" dirty="0"/>
              <a:t>First study would be a G1N1 or GXN1 analysis, where the GX is a group of generation facilities within same physical area i.e. by county or study area like Houston, DFW, Valley or Corpus Christi area generators and N-X analysis removing multiple major transmission lines from service within a specific area (e.g., two 345-kV circuits into the Valley out).</a:t>
            </a:r>
          </a:p>
          <a:p>
            <a:r>
              <a:rPr lang="en-US" sz="4800" dirty="0"/>
              <a:t>Second study would be a G1N1 or GXN1 analysis, where the GX is a group of generation facilities in the same physical area (same as above) with the addition of a percentage (all or X%) of load being removed in those areas as well and N-X analysis removing multiple major transmission lines from service within a specific area (e.g., two 345-kV circuits into the Valley out).</a:t>
            </a:r>
          </a:p>
          <a:p>
            <a:r>
              <a:rPr lang="en-US" sz="4800" dirty="0"/>
              <a:t>Demand response (voluntary and involuntary) may be needed</a:t>
            </a:r>
          </a:p>
          <a:p>
            <a:pPr lvl="1"/>
            <a:r>
              <a:rPr lang="en-US" sz="4400" dirty="0"/>
              <a:t>Reduce large Industrial loads as necessary</a:t>
            </a:r>
          </a:p>
          <a:p>
            <a:pPr lvl="1"/>
            <a:r>
              <a:rPr lang="en-US" sz="4400" dirty="0"/>
              <a:t>If still insufficient to solve the case, reduce other loads on their system</a:t>
            </a:r>
          </a:p>
          <a:p>
            <a:pPr lvl="1"/>
            <a:r>
              <a:rPr lang="en-US" sz="4400" dirty="0"/>
              <a:t>Involuntary demand response can also be described as energy shortages</a:t>
            </a:r>
          </a:p>
          <a:p>
            <a:pPr lvl="1"/>
            <a:r>
              <a:rPr lang="en-US" sz="4400" dirty="0"/>
              <a:t>Involuntary demand response would be allocated based on the ERCOT method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279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B4D31-3F9C-43C2-AF40-A92F0AE3F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B3EE2-D6A9-4B2A-9A4C-C83F7557D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Definitions of Extreme Event Contingencies TPL 001 –would need more input from other entities (e.g. TERC)</a:t>
            </a:r>
          </a:p>
          <a:p>
            <a:pPr lvl="0"/>
            <a:r>
              <a:rPr lang="en-US" dirty="0"/>
              <a:t>Either ERCOT or a working group will establish development and maintenance of these contingencies such as:</a:t>
            </a:r>
          </a:p>
          <a:p>
            <a:pPr lvl="1"/>
            <a:r>
              <a:rPr lang="en-US" dirty="0"/>
              <a:t>Derate of thermal units resulting from gas curtailments. Would be across many units.</a:t>
            </a:r>
          </a:p>
          <a:p>
            <a:pPr lvl="1"/>
            <a:r>
              <a:rPr lang="en-US" dirty="0"/>
              <a:t>Loss of multiple generators resulting from single point of failure in the gas supply system.</a:t>
            </a:r>
          </a:p>
          <a:p>
            <a:pPr lvl="0"/>
            <a:r>
              <a:rPr lang="en-US" dirty="0"/>
              <a:t>Establish a frequency for review of extreme event scenarios case development</a:t>
            </a:r>
          </a:p>
          <a:p>
            <a:pPr lvl="1"/>
            <a:r>
              <a:rPr lang="en-US" dirty="0"/>
              <a:t>An initial frequency to consider is once per year as the resource mix and load forecasts are changing rapidly.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21016-CC22-4201-A1A8-D2937B3C8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4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B4D31-3F9C-43C2-AF40-A92F0AE3F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be done with the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B3EE2-D6A9-4B2A-9A4C-C83F7557D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ROS, a stakeholder made a comment about what will be done with the findings</a:t>
            </a:r>
          </a:p>
          <a:p>
            <a:r>
              <a:rPr lang="en-US" dirty="0"/>
              <a:t>One idea is to review the criteria that ERCOT uses to recommend developing system improvements following contingency events that would allow for load shed. </a:t>
            </a:r>
          </a:p>
          <a:p>
            <a:r>
              <a:rPr lang="en-US" dirty="0"/>
              <a:t>Does ERCOT have a criteria on cascading that has relevance?</a:t>
            </a:r>
          </a:p>
          <a:p>
            <a:r>
              <a:rPr lang="en-US" dirty="0"/>
              <a:t>Is this criteria adequate to “fix” the problem?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21016-CC22-4201-A1A8-D2937B3C8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1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127CFA0-A3DD-416E-90D2-51781B943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54DC48-BB4C-4189-9C0D-6F59532F5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5EE47-2210-4DCB-BD22-E6295FCD0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278DD-5EA5-4B71-AE13-71FE1E7DB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John Bernecker (ERCOT)</a:t>
            </a:r>
          </a:p>
          <a:p>
            <a:r>
              <a:rPr lang="en-US" dirty="0"/>
              <a:t>Doug Evans (STEC)</a:t>
            </a:r>
          </a:p>
          <a:p>
            <a:r>
              <a:rPr lang="en-US" dirty="0"/>
              <a:t>Andrew Hamann (LCRA)</a:t>
            </a:r>
          </a:p>
          <a:p>
            <a:r>
              <a:rPr lang="en-US" dirty="0"/>
              <a:t>Kevin Hanson (National Grid)</a:t>
            </a:r>
          </a:p>
          <a:p>
            <a:r>
              <a:rPr lang="en-US" dirty="0"/>
              <a:t>Brian Hithersay (BEPC)</a:t>
            </a:r>
          </a:p>
          <a:p>
            <a:r>
              <a:rPr lang="en-US" dirty="0"/>
              <a:t>Harsh Naik (Oncor)</a:t>
            </a:r>
          </a:p>
          <a:p>
            <a:r>
              <a:rPr lang="en-US" dirty="0"/>
              <a:t>Lori Simpson (Exelon)</a:t>
            </a:r>
          </a:p>
          <a:p>
            <a:r>
              <a:rPr lang="en-US" dirty="0"/>
              <a:t>Mina Turner (AEP)</a:t>
            </a:r>
          </a:p>
          <a:p>
            <a:r>
              <a:rPr lang="en-US" dirty="0"/>
              <a:t>Monica Walker (GM)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F455D-42A8-4ED9-A1DC-5ACAB29E7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29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869357793C9A4E87642B5286C0B123" ma:contentTypeVersion="13" ma:contentTypeDescription="Create a new document." ma:contentTypeScope="" ma:versionID="e8eb37dc4e1875b4bf75f16e593bf62c">
  <xsd:schema xmlns:xsd="http://www.w3.org/2001/XMLSchema" xmlns:xs="http://www.w3.org/2001/XMLSchema" xmlns:p="http://schemas.microsoft.com/office/2006/metadata/properties" xmlns:ns3="0b055304-a416-47d7-886f-48e64f8aca3d" xmlns:ns4="2727f632-0a1c-4f76-af18-104c18ac79e0" targetNamespace="http://schemas.microsoft.com/office/2006/metadata/properties" ma:root="true" ma:fieldsID="bfd1aec947a965091232a56cad9d3f26" ns3:_="" ns4:_="">
    <xsd:import namespace="0b055304-a416-47d7-886f-48e64f8aca3d"/>
    <xsd:import namespace="2727f632-0a1c-4f76-af18-104c18ac79e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055304-a416-47d7-886f-48e64f8aca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27f632-0a1c-4f76-af18-104c18ac79e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B11CD8-986D-4AA9-B20B-D25BC2E46F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4AB7598-6DE2-4D43-9128-ADE83D2115E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7709F1C-FEDA-46A5-B2F4-593E33104F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055304-a416-47d7-886f-48e64f8aca3d"/>
    <ds:schemaRef ds:uri="2727f632-0a1c-4f76-af18-104c18ac79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928</Words>
  <Application>Microsoft Office PowerPoint</Application>
  <PresentationFormat>Widescreen</PresentationFormat>
  <Paragraphs>95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PLWG Extreme Case Group</vt:lpstr>
      <vt:lpstr>Extreme Winter Case</vt:lpstr>
      <vt:lpstr>Extreme Heat and Drought Summer Case</vt:lpstr>
      <vt:lpstr>Hurricanes/Tropical Storms/Tornadoes</vt:lpstr>
      <vt:lpstr>Next Steps</vt:lpstr>
      <vt:lpstr>What will be done with the information</vt:lpstr>
      <vt:lpstr>Appendix</vt:lpstr>
      <vt:lpstr>Members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Extreme Case Group</dc:title>
  <dc:creator>Hanson, Kevin</dc:creator>
  <cp:lastModifiedBy>Hanson, Kevin</cp:lastModifiedBy>
  <cp:revision>11</cp:revision>
  <dcterms:created xsi:type="dcterms:W3CDTF">2021-08-03T12:44:49Z</dcterms:created>
  <dcterms:modified xsi:type="dcterms:W3CDTF">2021-10-13T23:57:32Z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0x010100D4869357793C9A4E87642B5286C0B123</vt:lpwstr>
  </property>
</Properties>
</file>