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4383" autoAdjust="0"/>
  </p:normalViewPr>
  <p:slideViewPr>
    <p:cSldViewPr showGuides="1">
      <p:cViewPr varScale="1">
        <p:scale>
          <a:sx n="85" d="100"/>
          <a:sy n="85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9/14/2021 05:30 -&gt; 375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9/27/2021 11:45-&gt; -367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Sep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 13th,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034F0-8DEC-4AFE-A9D6-1C954D83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7" y="1066800"/>
            <a:ext cx="87101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0F745-874B-4B15-9EB8-427EEA96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85" y="1371600"/>
            <a:ext cx="602423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55451-AE02-47F9-9F8E-0B0366A7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31738-8D6B-45DF-99D0-1AC281AFF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A1DBB-4EC6-4167-A831-7F380B83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34223-F1E0-4AB1-AF2F-F57B1B52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54794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2018, 2019, and 2020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285EB-2508-4DA3-B06B-2317C02D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440613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68E1B1-C7F7-421B-9D98-1CFE26C8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90600"/>
            <a:ext cx="867536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85BC59-9700-4195-9F07-872E753F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75817"/>
              </p:ext>
            </p:extLst>
          </p:nvPr>
        </p:nvGraphicFramePr>
        <p:xfrm>
          <a:off x="2057400" y="1752600"/>
          <a:ext cx="2819400" cy="1009650"/>
        </p:xfrm>
        <a:graphic>
          <a:graphicData uri="http://schemas.openxmlformats.org/drawingml/2006/table">
            <a:tbl>
              <a:tblPr/>
              <a:tblGrid>
                <a:gridCol w="790963">
                  <a:extLst>
                    <a:ext uri="{9D8B030D-6E8A-4147-A177-3AD203B41FA5}">
                      <a16:colId xmlns:a16="http://schemas.microsoft.com/office/drawing/2014/main" val="3992277775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1068112103"/>
                    </a:ext>
                  </a:extLst>
                </a:gridCol>
                <a:gridCol w="688903">
                  <a:extLst>
                    <a:ext uri="{9D8B030D-6E8A-4147-A177-3AD203B41FA5}">
                      <a16:colId xmlns:a16="http://schemas.microsoft.com/office/drawing/2014/main" val="199425204"/>
                    </a:ext>
                  </a:extLst>
                </a:gridCol>
                <a:gridCol w="669767">
                  <a:extLst>
                    <a:ext uri="{9D8B030D-6E8A-4147-A177-3AD203B41FA5}">
                      <a16:colId xmlns:a16="http://schemas.microsoft.com/office/drawing/2014/main" val="2341627461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310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Sep-19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2279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4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2BB1A-D9F4-4E1B-B1E6-1D30211F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990600"/>
            <a:ext cx="866926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E122C-E222-4D1A-BCA1-E077E572C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828800"/>
            <a:ext cx="2819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7D3D5-EE35-4C35-8D9B-DF1AA213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1198331"/>
            <a:ext cx="8668512" cy="4875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179D37-DA92-4A3D-B4D6-3DCCB41B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8860"/>
              </p:ext>
            </p:extLst>
          </p:nvPr>
        </p:nvGraphicFramePr>
        <p:xfrm>
          <a:off x="1143000" y="1981200"/>
          <a:ext cx="2527300" cy="838200"/>
        </p:xfrm>
        <a:graphic>
          <a:graphicData uri="http://schemas.openxmlformats.org/drawingml/2006/table">
            <a:tbl>
              <a:tblPr/>
              <a:tblGrid>
                <a:gridCol w="497802">
                  <a:extLst>
                    <a:ext uri="{9D8B030D-6E8A-4147-A177-3AD203B41FA5}">
                      <a16:colId xmlns:a16="http://schemas.microsoft.com/office/drawing/2014/main" val="3258037658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1004569822"/>
                    </a:ext>
                  </a:extLst>
                </a:gridCol>
                <a:gridCol w="689264">
                  <a:extLst>
                    <a:ext uri="{9D8B030D-6E8A-4147-A177-3AD203B41FA5}">
                      <a16:colId xmlns:a16="http://schemas.microsoft.com/office/drawing/2014/main" val="599844244"/>
                    </a:ext>
                  </a:extLst>
                </a:gridCol>
                <a:gridCol w="670117">
                  <a:extLst>
                    <a:ext uri="{9D8B030D-6E8A-4147-A177-3AD203B41FA5}">
                      <a16:colId xmlns:a16="http://schemas.microsoft.com/office/drawing/2014/main" val="2941807190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Regulation-Up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57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Sep-19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Sep-21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078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155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15B37-1EC0-42AD-907C-E15DADA0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01815"/>
            <a:ext cx="8686800" cy="494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9FDF4-8945-40D0-96D3-349245232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057400"/>
            <a:ext cx="2533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7B8C0-72F1-4959-AC6A-F96B3BD2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ABE80-CEA6-4D08-8E6D-C261933E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53177"/>
            <a:ext cx="6829425" cy="5302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03"/>
          <a:stretch/>
        </p:blipFill>
        <p:spPr>
          <a:xfrm>
            <a:off x="4411133" y="6148919"/>
            <a:ext cx="4648200" cy="3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D1A9E-7536-4850-8414-25B55F909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990600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2BDDC-2B65-41F0-9524-B52C4C59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41A93-20B2-465C-B3FF-89FF2435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3" y="990600"/>
            <a:ext cx="852294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3522D-0D40-4F6D-B446-9F0FF6B8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990600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95584-7245-47F6-9B9D-822BD664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898D1-6279-40E8-80DE-34264852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868458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280FC6-0CC1-4AFC-94C6-067701E7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165A7E-B3EF-4DFB-A8EB-A96BB15C2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447800"/>
            <a:ext cx="3714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5378E-7E76-4675-9976-6F284722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982DA-E0EE-4960-90A7-C378C257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2CD27-8508-47D5-8431-98143EE6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3" y="1076413"/>
            <a:ext cx="772361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25A0F-8514-4258-BB85-409C2D5F6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8" y="990600"/>
            <a:ext cx="77044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37C3-D85F-4192-97E4-BBD69543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3102"/>
            <a:ext cx="77095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0A58A-443B-4578-BCAF-7A7D0E87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8" y="1132858"/>
            <a:ext cx="77044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E1C70-BA11-485C-BCC1-828DC1E0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6706476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68839</TotalTime>
  <Words>845</Words>
  <Application>Microsoft Office PowerPoint</Application>
  <PresentationFormat>On-screen Show (4:3)</PresentationFormat>
  <Paragraphs>175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704</cp:revision>
  <cp:lastPrinted>2016-01-21T20:53:15Z</cp:lastPrinted>
  <dcterms:created xsi:type="dcterms:W3CDTF">2016-01-21T15:20:31Z</dcterms:created>
  <dcterms:modified xsi:type="dcterms:W3CDTF">2021-10-12T18:36:41Z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